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326" r:id="rId2"/>
    <p:sldId id="316" r:id="rId3"/>
    <p:sldId id="317" r:id="rId4"/>
    <p:sldId id="318" r:id="rId5"/>
    <p:sldId id="319" r:id="rId6"/>
    <p:sldId id="320" r:id="rId7"/>
    <p:sldId id="322" r:id="rId8"/>
    <p:sldId id="321" r:id="rId9"/>
    <p:sldId id="323" r:id="rId10"/>
    <p:sldId id="324" r:id="rId11"/>
    <p:sldId id="325" r:id="rId12"/>
    <p:sldId id="273" r:id="rId1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C}">
  <a:tblStyle styleId="{0817EA92-75D0-4044-A80A-286907CE0DDB}" styleName="Minima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dk1"/>
              </a:soli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10000" cmpd="sng">
              <a:solidFill>
                <a:schemeClr val="dk1"/>
              </a:solidFill>
            </a:ln>
          </a:top>
        </a:tcBdr>
      </a:tcStyle>
    </a:lastRow>
    <a:firstRow>
      <a:tcTxStyle b="on">
        <a:fontRef idx="minor">
          <a:prstClr val="black"/>
        </a:fontRef>
        <a:schemeClr val="dk1"/>
      </a:tcTxStyle>
      <a:tcStyle>
        <a:tcBdr>
          <a:bottom>
            <a:ln w="20000" cmpd="sng">
              <a:solidFill>
                <a:schemeClr val="dk1"/>
              </a:solidFill>
            </a:ln>
          </a:bottom>
        </a:tcBdr>
      </a:tcStyle>
    </a:firstRow>
  </a:tblStyle>
  <a:tblStyle styleId="{0817EA92-75D0-4044-A80A-286907CE0DDC}" styleName="Colourful Table">
    <a:wholeTbl>
      <a:tcTxStyle>
        <a:fontRef idx="minor">
          <a:prstClr val="black"/>
        </a:fontRef>
        <a:schemeClr val="dk1"/>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0" cmpd="sng">
              <a:solidFill>
                <a:schemeClr val="bg1"/>
              </a:solidFill>
            </a:ln>
          </a:insideV>
        </a:tcBdr>
        <a:fill>
          <a:solidFill>
            <a:srgbClr val="FFF5CC"/>
          </a:solidFill>
        </a:fill>
      </a:tcStyle>
    </a:wholeTbl>
    <a:band1H>
      <a:tcStyle>
        <a:tcBdr/>
        <a:fill>
          <a:solidFill>
            <a:srgbClr val="FFEA98"/>
          </a:solidFill>
        </a:fill>
      </a:tcStyle>
    </a:band1H>
    <a:band2H>
      <a:tcStyle>
        <a:tcBdr/>
      </a:tcStyle>
    </a:band2H>
    <a:band1V>
      <a:tcStyle>
        <a:tcBdr/>
        <a:fill>
          <a:solidFill>
            <a:srgbClr val="FFF5CC"/>
          </a:solidFill>
        </a:fill>
      </a:tcStyle>
    </a:band1V>
    <a:band2V>
      <a:tcStyle>
        <a:tcBdr/>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20000" cmpd="sng">
              <a:solidFill>
                <a:schemeClr val="lt1"/>
              </a:solidFill>
            </a:ln>
          </a:top>
        </a:tcBdr>
        <a:fill>
          <a:solidFill>
            <a:schemeClr val="accent1"/>
          </a:solidFill>
        </a:fill>
      </a:tcStyle>
    </a:lastRow>
    <a:firstRow>
      <a:tcTxStyle b="on">
        <a:fontRef idx="minor">
          <a:prstClr val="black"/>
        </a:fontRef>
        <a:schemeClr val="dk1"/>
      </a:tcTxStyle>
      <a:tcStyle>
        <a:tcBdr>
          <a:bottom>
            <a:ln w="200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24" autoAdjust="0"/>
    <p:restoredTop sz="55907" autoAdjust="0"/>
  </p:normalViewPr>
  <p:slideViewPr>
    <p:cSldViewPr snapToGrid="0" snapToObjects="1">
      <p:cViewPr varScale="1">
        <p:scale>
          <a:sx n="41" d="100"/>
          <a:sy n="41" d="100"/>
        </p:scale>
        <p:origin x="1468" y="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B6AFE-AAA7-A648-9BD0-3A9F2F6129F4}" type="datetimeFigureOut">
              <a:rPr lang="de-DE" smtClean="0"/>
              <a:t>10.05.2025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0980EE-0DD8-664C-B4D6-9E41B2970AB0}" type="slidenum">
              <a:rPr lang="de-DE" smtClean="0"/>
              <a:t>‹#›</a:t>
            </a:fld>
            <a:endParaRPr lang="de-DE"/>
          </a:p>
        </p:txBody>
      </p:sp>
    </p:spTree>
    <p:extLst>
      <p:ext uri="{BB962C8B-B14F-4D97-AF65-F5344CB8AC3E}">
        <p14:creationId xmlns:p14="http://schemas.microsoft.com/office/powerpoint/2010/main" val="130515753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charge system includes an Optimizer, a GUI for visualization, and the Charging Station. They communicate with each other through OCPP, HTTP protocol and PWM signal.</a:t>
            </a:r>
          </a:p>
          <a:p>
            <a:r>
              <a:rPr lang="en-US" altLang="zh-CN" dirty="0"/>
              <a:t>Next my college Yunan will introduce the Hardware part.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a:t>
            </a:fld>
            <a:endParaRPr lang="de-DE"/>
          </a:p>
        </p:txBody>
      </p:sp>
    </p:spTree>
    <p:extLst>
      <p:ext uri="{BB962C8B-B14F-4D97-AF65-F5344CB8AC3E}">
        <p14:creationId xmlns:p14="http://schemas.microsoft.com/office/powerpoint/2010/main" val="1923770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10</a:t>
            </a:fld>
            <a:endParaRPr lang="de-DE"/>
          </a:p>
        </p:txBody>
      </p:sp>
    </p:spTree>
    <p:extLst>
      <p:ext uri="{BB962C8B-B14F-4D97-AF65-F5344CB8AC3E}">
        <p14:creationId xmlns:p14="http://schemas.microsoft.com/office/powerpoint/2010/main" val="140437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In this way, this risk is avoided and the deviation will be compensated by the following corrected schedules.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11</a:t>
            </a:fld>
            <a:endParaRPr lang="de-DE"/>
          </a:p>
        </p:txBody>
      </p:sp>
    </p:spTree>
    <p:extLst>
      <p:ext uri="{BB962C8B-B14F-4D97-AF65-F5344CB8AC3E}">
        <p14:creationId xmlns:p14="http://schemas.microsoft.com/office/powerpoint/2010/main" val="398210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6E361D1-1457-6145-B602-82FA095E32DA}" type="slidenum">
              <a:rPr lang="de-DE" smtClean="0"/>
              <a:t>12</a:t>
            </a:fld>
            <a:endParaRPr lang="de-DE"/>
          </a:p>
        </p:txBody>
      </p:sp>
    </p:spTree>
    <p:extLst>
      <p:ext uri="{BB962C8B-B14F-4D97-AF65-F5344CB8AC3E}">
        <p14:creationId xmlns:p14="http://schemas.microsoft.com/office/powerpoint/2010/main" val="333854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CN" dirty="0"/>
              <a:t>Our charging station is mainly composed of these parts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2</a:t>
            </a:fld>
            <a:endParaRPr lang="de-DE"/>
          </a:p>
        </p:txBody>
      </p:sp>
    </p:spTree>
    <p:extLst>
      <p:ext uri="{BB962C8B-B14F-4D97-AF65-F5344CB8AC3E}">
        <p14:creationId xmlns:p14="http://schemas.microsoft.com/office/powerpoint/2010/main" val="120661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3</a:t>
            </a:fld>
            <a:endParaRPr lang="de-DE"/>
          </a:p>
        </p:txBody>
      </p:sp>
    </p:spTree>
    <p:extLst>
      <p:ext uri="{BB962C8B-B14F-4D97-AF65-F5344CB8AC3E}">
        <p14:creationId xmlns:p14="http://schemas.microsoft.com/office/powerpoint/2010/main" val="171157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wirelessly.</a:t>
            </a:r>
          </a:p>
          <a:p>
            <a:r>
              <a:rPr lang="en-US" altLang="zh-CN" dirty="0"/>
              <a:t>The Raspberry Pi communicates with EVSE via serial communication. But the working voltage of these two parts is different.  So we add a level-shifter in between to convert the voltage. Otherwise the GPIO pins will be damaged.</a:t>
            </a:r>
          </a:p>
          <a:p>
            <a:r>
              <a:rPr lang="en-US" altLang="zh-CN" dirty="0"/>
              <a:t>The EVSE communicates with the EV in form of PWM signal. The duty cycle represents the allowed current, and the voltage level represents different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the latching </a:t>
            </a:r>
            <a:r>
              <a:rPr lang="en-US" altLang="zh-CN" dirty="0" err="1"/>
              <a:t>og</a:t>
            </a:r>
            <a:r>
              <a:rPr lang="en-US" altLang="zh-CN" dirty="0"/>
              <a:t> charge plug with motor and relay, or controlling the LED.</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4</a:t>
            </a:fld>
            <a:endParaRPr lang="de-DE"/>
          </a:p>
        </p:txBody>
      </p:sp>
    </p:spTree>
    <p:extLst>
      <p:ext uri="{BB962C8B-B14F-4D97-AF65-F5344CB8AC3E}">
        <p14:creationId xmlns:p14="http://schemas.microsoft.com/office/powerpoint/2010/main" val="364129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station or via the website. Then the charge station will charge at the maximum allowed current.</a:t>
            </a:r>
          </a:p>
          <a:p>
            <a:r>
              <a:rPr lang="en-US" altLang="zh-CN" dirty="0"/>
              <a:t>The Manual schedule mode is mainly used for debugging. The charging station will charge according to an uploaded schedule. In this schedule we define the charge start time point and charge power of each time interval.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5</a:t>
            </a:fld>
            <a:endParaRPr lang="de-DE"/>
          </a:p>
        </p:txBody>
      </p:sp>
    </p:spTree>
    <p:extLst>
      <p:ext uri="{BB962C8B-B14F-4D97-AF65-F5344CB8AC3E}">
        <p14:creationId xmlns:p14="http://schemas.microsoft.com/office/powerpoint/2010/main" val="375570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6</a:t>
            </a:fld>
            <a:endParaRPr lang="de-DE"/>
          </a:p>
        </p:txBody>
      </p:sp>
    </p:spTree>
    <p:extLst>
      <p:ext uri="{BB962C8B-B14F-4D97-AF65-F5344CB8AC3E}">
        <p14:creationId xmlns:p14="http://schemas.microsoft.com/office/powerpoint/2010/main" val="36208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7</a:t>
            </a:fld>
            <a:endParaRPr lang="de-DE"/>
          </a:p>
        </p:txBody>
      </p:sp>
    </p:spTree>
    <p:extLst>
      <p:ext uri="{BB962C8B-B14F-4D97-AF65-F5344CB8AC3E}">
        <p14:creationId xmlns:p14="http://schemas.microsoft.com/office/powerpoint/2010/main" val="225711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8</a:t>
            </a:fld>
            <a:endParaRPr lang="de-DE"/>
          </a:p>
        </p:txBody>
      </p:sp>
    </p:spTree>
    <p:extLst>
      <p:ext uri="{BB962C8B-B14F-4D97-AF65-F5344CB8AC3E}">
        <p14:creationId xmlns:p14="http://schemas.microsoft.com/office/powerpoint/2010/main" val="288318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and also deal with the update of new schedule, the system will not directly execute the new schedule when it arrives. </a:t>
            </a:r>
          </a:p>
          <a:p>
            <a:r>
              <a:rPr lang="en-US" altLang="zh-CN" dirty="0"/>
              <a:t>If the new schedule starts in the future, the system will wait or continue with the old schedule.</a:t>
            </a:r>
          </a:p>
          <a:p>
            <a:endParaRPr lang="zh-CN" altLang="en-US" dirty="0"/>
          </a:p>
        </p:txBody>
      </p:sp>
      <p:sp>
        <p:nvSpPr>
          <p:cNvPr id="4" name="灯片编号占位符 3"/>
          <p:cNvSpPr>
            <a:spLocks noGrp="1"/>
          </p:cNvSpPr>
          <p:nvPr>
            <p:ph type="sldNum" sz="quarter" idx="5"/>
          </p:nvPr>
        </p:nvSpPr>
        <p:spPr/>
        <p:txBody>
          <a:bodyPr/>
          <a:lstStyle/>
          <a:p>
            <a:fld id="{B60980EE-0DD8-664C-B4D6-9E41B2970AB0}" type="slidenum">
              <a:rPr lang="de-DE" smtClean="0"/>
              <a:t>9</a:t>
            </a:fld>
            <a:endParaRPr lang="de-DE"/>
          </a:p>
        </p:txBody>
      </p:sp>
    </p:spTree>
    <p:extLst>
      <p:ext uri="{BB962C8B-B14F-4D97-AF65-F5344CB8AC3E}">
        <p14:creationId xmlns:p14="http://schemas.microsoft.com/office/powerpoint/2010/main" val="3542476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0" name="Rechteck 9">
            <a:extLst>
              <a:ext uri="{FF2B5EF4-FFF2-40B4-BE49-F238E27FC236}">
                <a16:creationId xmlns:a16="http://schemas.microsoft.com/office/drawing/2014/main" id="{E4979DF4-6069-4F05-BE4C-7770C627DB8F}"/>
              </a:ext>
            </a:extLst>
          </p:cNvPr>
          <p:cNvSpPr/>
          <p:nvPr userDrawn="1"/>
        </p:nvSpPr>
        <p:spPr>
          <a:xfrm>
            <a:off x="-1" y="0"/>
            <a:ext cx="8311663" cy="6858000"/>
          </a:xfrm>
          <a:prstGeom prst="rect">
            <a:avLst/>
          </a:prstGeom>
          <a:gradFill flip="none" rotWithShape="1">
            <a:gsLst>
              <a:gs pos="0">
                <a:schemeClr val="bg2">
                  <a:alpha val="0"/>
                </a:schemeClr>
              </a:gs>
              <a:gs pos="38000">
                <a:schemeClr val="bg2">
                  <a:alpha val="4000"/>
                </a:schemeClr>
              </a:gs>
              <a:gs pos="100000">
                <a:schemeClr val="bg2">
                  <a:lumMod val="50000"/>
                  <a:alpha val="54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3860"/>
          </a:xfrm>
        </p:spPr>
        <p:txBody>
          <a:bodyPr lIns="0" tIns="0" rIns="0" bIns="0"/>
          <a:lstStyle>
            <a:lvl1pPr marL="0" indent="0">
              <a:spcBef>
                <a:spcPct val="0"/>
              </a:spcBef>
              <a:buFont typeface="Wingdings" pitchFamily="2" charset="2"/>
              <a:buNone/>
              <a:defRPr sz="2133" b="0" i="0">
                <a:solidFill>
                  <a:schemeClr val="accent1"/>
                </a:solidFill>
                <a:latin typeface="+mj-lt"/>
                <a:ea typeface="Verdana" charset="0"/>
                <a:cs typeface="Verdana" charset="0"/>
              </a:defRPr>
            </a:lvl1pPr>
          </a:lstStyle>
          <a:p>
            <a:r>
              <a:rPr lang="de-DE" dirty="0"/>
              <a:t>Master-Untertitelformat bearbeiten</a:t>
            </a:r>
          </a:p>
          <a:p>
            <a:endParaRPr lang="de-DE" dirty="0"/>
          </a:p>
          <a:p>
            <a:endParaRPr lang="de-DE" dirty="0"/>
          </a:p>
          <a:p>
            <a:r>
              <a:rPr lang="de-DE" dirty="0"/>
              <a:t>Veranstaltungsname/Ort</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grpSp>
        <p:nvGrpSpPr>
          <p:cNvPr id="16" name="Gruppierung 15"/>
          <p:cNvGrpSpPr/>
          <p:nvPr/>
        </p:nvGrpSpPr>
        <p:grpSpPr>
          <a:xfrm>
            <a:off x="9884707" y="477223"/>
            <a:ext cx="2304912" cy="870205"/>
            <a:chOff x="7415316" y="357917"/>
            <a:chExt cx="1728684" cy="652654"/>
          </a:xfrm>
          <a:solidFill>
            <a:schemeClr val="bg1"/>
          </a:solidFill>
        </p:grpSpPr>
        <p:sp>
          <p:nvSpPr>
            <p:cNvPr id="17" name="Rechteck 16"/>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3" name="Picture 9">
              <a:extLst>
                <a:ext uri="{FF2B5EF4-FFF2-40B4-BE49-F238E27FC236}">
                  <a16:creationId xmlns:a16="http://schemas.microsoft.com/office/drawing/2014/main" id="{6609D799-6852-442A-964E-91344E7AD1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2000" y="5664000"/>
            <a:ext cx="11193600" cy="681928"/>
          </a:xfrm>
          <a:prstGeom prst="rect">
            <a:avLst/>
          </a:prstGeom>
        </p:spPr>
      </p:pic>
    </p:spTree>
    <p:extLst>
      <p:ext uri="{BB962C8B-B14F-4D97-AF65-F5344CB8AC3E}">
        <p14:creationId xmlns:p14="http://schemas.microsoft.com/office/powerpoint/2010/main" val="3236267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elfolie">
    <p:spTree>
      <p:nvGrpSpPr>
        <p:cNvPr id="1" name=""/>
        <p:cNvGrpSpPr/>
        <p:nvPr/>
      </p:nvGrpSpPr>
      <p:grpSpPr>
        <a:xfrm>
          <a:off x="0" y="0"/>
          <a:ext cx="0" cy="0"/>
          <a:chOff x="0" y="0"/>
          <a:chExt cx="0" cy="0"/>
        </a:xfrm>
      </p:grpSpPr>
      <p:sp>
        <p:nvSpPr>
          <p:cNvPr id="14" name="Rechteck 13"/>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7044" name="Rectangle 4"/>
          <p:cNvSpPr>
            <a:spLocks noGrp="1" noChangeArrowheads="1"/>
          </p:cNvSpPr>
          <p:nvPr>
            <p:ph type="subTitle" idx="1"/>
          </p:nvPr>
        </p:nvSpPr>
        <p:spPr>
          <a:xfrm>
            <a:off x="671078" y="1449389"/>
            <a:ext cx="5725301" cy="944563"/>
          </a:xfrm>
        </p:spPr>
        <p:txBody>
          <a:bodyPr lIns="0" tIns="0" rIns="0" bIns="0"/>
          <a:lstStyle>
            <a:lvl1pPr marL="0" indent="0">
              <a:spcBef>
                <a:spcPct val="0"/>
              </a:spcBef>
              <a:buFont typeface="Wingdings" pitchFamily="2" charset="2"/>
              <a:buNone/>
              <a:defRPr sz="2200" b="0" i="0">
                <a:solidFill>
                  <a:schemeClr val="tx2"/>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chemeClr val="tx2"/>
                </a:solidFill>
              </a:defRPr>
            </a:lvl1pPr>
          </a:lstStyle>
          <a:p>
            <a:r>
              <a:rPr lang="de-DE" dirty="0"/>
              <a:t>TITELMASTERFORMAT DURCH KLICKEN BEARBEITEN</a:t>
            </a:r>
          </a:p>
        </p:txBody>
      </p:sp>
      <p:pic>
        <p:nvPicPr>
          <p:cNvPr id="11" name="Grafik 10">
            <a:extLst>
              <a:ext uri="{FF2B5EF4-FFF2-40B4-BE49-F238E27FC236}">
                <a16:creationId xmlns:a16="http://schemas.microsoft.com/office/drawing/2014/main" id="{1BD97FAF-4765-4F86-972D-2C4AFF8D5897}"/>
              </a:ext>
            </a:extLst>
          </p:cNvPr>
          <p:cNvPicPr>
            <a:picLocks/>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1" y="5664001"/>
            <a:ext cx="11192140" cy="681839"/>
          </a:xfrm>
          <a:prstGeom prst="rect">
            <a:avLst/>
          </a:prstGeom>
        </p:spPr>
      </p:pic>
      <p:sp>
        <p:nvSpPr>
          <p:cNvPr id="9" name="Inhaltsplatzhalter 12">
            <a:extLst>
              <a:ext uri="{FF2B5EF4-FFF2-40B4-BE49-F238E27FC236}">
                <a16:creationId xmlns:a16="http://schemas.microsoft.com/office/drawing/2014/main" id="{28FCAFA5-2238-4268-B94C-07BF43EC84AB}"/>
              </a:ext>
            </a:extLst>
          </p:cNvPr>
          <p:cNvSpPr>
            <a:spLocks noGrp="1"/>
          </p:cNvSpPr>
          <p:nvPr>
            <p:ph sz="quarter" idx="10"/>
          </p:nvPr>
        </p:nvSpPr>
        <p:spPr>
          <a:xfrm>
            <a:off x="670984" y="2517835"/>
            <a:ext cx="5725301" cy="626421"/>
          </a:xfrm>
        </p:spPr>
        <p:txBody>
          <a:bodyPr/>
          <a:lstStyle>
            <a:lvl1pPr marL="0" indent="0">
              <a:buFontTx/>
              <a:buNone/>
              <a:defRPr sz="1600">
                <a:solidFill>
                  <a:schemeClr val="tx2"/>
                </a:solidFill>
              </a:defRPr>
            </a:lvl1pPr>
          </a:lstStyle>
          <a:p>
            <a:pPr lvl="0"/>
            <a:r>
              <a:rPr lang="de-DE" dirty="0"/>
              <a:t>Mastertextformat bearbeiten</a:t>
            </a:r>
          </a:p>
        </p:txBody>
      </p:sp>
      <p:grpSp>
        <p:nvGrpSpPr>
          <p:cNvPr id="10" name="Gruppierung 15">
            <a:extLst>
              <a:ext uri="{FF2B5EF4-FFF2-40B4-BE49-F238E27FC236}">
                <a16:creationId xmlns:a16="http://schemas.microsoft.com/office/drawing/2014/main" id="{0871C8FB-93C4-47BC-BFBF-8A53AB535940}"/>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24D838E9-4582-465B-85B0-651A525F04A2}"/>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63F6389C-8737-4A12-9F12-E70075D115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78341DA7-46AB-45E8-B575-E0EBF04B512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81830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2"/>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accent1"/>
                </a:solidFill>
              </a:defRPr>
            </a:lvl1pPr>
          </a:lstStyle>
          <a:p>
            <a:r>
              <a:rPr lang="de-DE" dirty="0"/>
              <a:t>TITELMASTERFORMAT DURCH KLICKEN BEARBEITEN</a:t>
            </a:r>
          </a:p>
        </p:txBody>
      </p:sp>
      <p:pic>
        <p:nvPicPr>
          <p:cNvPr id="13" name="Bild 12"/>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1999" y="6192000"/>
            <a:ext cx="11193600" cy="495517"/>
          </a:xfrm>
          <a:prstGeom prst="rect">
            <a:avLst/>
          </a:prstGeom>
        </p:spPr>
      </p:pic>
      <p:grpSp>
        <p:nvGrpSpPr>
          <p:cNvPr id="8" name="Gruppierung 15">
            <a:extLst>
              <a:ext uri="{FF2B5EF4-FFF2-40B4-BE49-F238E27FC236}">
                <a16:creationId xmlns:a16="http://schemas.microsoft.com/office/drawing/2014/main" id="{70F908D8-A4D6-4152-98E4-22CA38E3CEFF}"/>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F760E195-F601-4520-8489-A2030C2FACA7}"/>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9">
              <a:extLst>
                <a:ext uri="{FF2B5EF4-FFF2-40B4-BE49-F238E27FC236}">
                  <a16:creationId xmlns:a16="http://schemas.microsoft.com/office/drawing/2014/main" id="{E14954DC-E139-4CE6-8F35-56D0219858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E811F3F-4658-4B6B-A93B-6FC0986FD4F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Abschnittsüberschrift">
    <p:spTree>
      <p:nvGrpSpPr>
        <p:cNvPr id="1" name=""/>
        <p:cNvGrpSpPr/>
        <p:nvPr/>
      </p:nvGrpSpPr>
      <p:grpSpPr>
        <a:xfrm>
          <a:off x="0" y="0"/>
          <a:ext cx="0" cy="0"/>
          <a:chOff x="0" y="0"/>
          <a:chExt cx="0" cy="0"/>
        </a:xfrm>
      </p:grpSpPr>
      <p:sp>
        <p:nvSpPr>
          <p:cNvPr id="9" name="Rechteck 8"/>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0C5A69E4-DD82-43D1-B605-39B66DB2B9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6192001"/>
            <a:ext cx="11193600" cy="495516"/>
          </a:xfrm>
          <a:prstGeom prst="rect">
            <a:avLst/>
          </a:prstGeom>
        </p:spPr>
      </p:pic>
      <p:grpSp>
        <p:nvGrpSpPr>
          <p:cNvPr id="8" name="Gruppierung 15">
            <a:extLst>
              <a:ext uri="{FF2B5EF4-FFF2-40B4-BE49-F238E27FC236}">
                <a16:creationId xmlns:a16="http://schemas.microsoft.com/office/drawing/2014/main" id="{BE230A3E-201A-4039-A72A-63FE6E459C91}"/>
              </a:ext>
            </a:extLst>
          </p:cNvPr>
          <p:cNvGrpSpPr/>
          <p:nvPr userDrawn="1"/>
        </p:nvGrpSpPr>
        <p:grpSpPr>
          <a:xfrm>
            <a:off x="9884707" y="477223"/>
            <a:ext cx="2304912" cy="870205"/>
            <a:chOff x="7415316" y="357917"/>
            <a:chExt cx="1728684" cy="652654"/>
          </a:xfrm>
          <a:solidFill>
            <a:schemeClr val="bg1"/>
          </a:solidFill>
        </p:grpSpPr>
        <p:sp>
          <p:nvSpPr>
            <p:cNvPr id="10" name="Rechteck 9">
              <a:extLst>
                <a:ext uri="{FF2B5EF4-FFF2-40B4-BE49-F238E27FC236}">
                  <a16:creationId xmlns:a16="http://schemas.microsoft.com/office/drawing/2014/main" id="{649FC370-AF5B-43C7-B3FD-9C83CD7A3D11}"/>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9">
              <a:extLst>
                <a:ext uri="{FF2B5EF4-FFF2-40B4-BE49-F238E27FC236}">
                  <a16:creationId xmlns:a16="http://schemas.microsoft.com/office/drawing/2014/main" id="{4CED35C1-2CCD-4A97-A7FF-6219E4E012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A8CF3C26-3453-4D31-8995-0017E6F093E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641500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Abschnittsüberschrift_Druck">
    <p:spTree>
      <p:nvGrpSpPr>
        <p:cNvPr id="1" name=""/>
        <p:cNvGrpSpPr/>
        <p:nvPr/>
      </p:nvGrpSpPr>
      <p:grpSpPr>
        <a:xfrm>
          <a:off x="0" y="0"/>
          <a:ext cx="0" cy="0"/>
          <a:chOff x="0" y="0"/>
          <a:chExt cx="0" cy="0"/>
        </a:xfrm>
      </p:grpSpPr>
      <p:sp>
        <p:nvSpPr>
          <p:cNvPr id="17" name="Titel 11"/>
          <p:cNvSpPr>
            <a:spLocks noGrp="1"/>
          </p:cNvSpPr>
          <p:nvPr>
            <p:ph type="title" hasCustomPrompt="1"/>
          </p:nvPr>
        </p:nvSpPr>
        <p:spPr>
          <a:xfrm>
            <a:off x="672004" y="496800"/>
            <a:ext cx="8963065" cy="838200"/>
          </a:xfrm>
        </p:spPr>
        <p:txBody>
          <a:bodyPr/>
          <a:lstStyle>
            <a:lvl1pPr>
              <a:defRPr>
                <a:solidFill>
                  <a:schemeClr val="tx2"/>
                </a:solidFill>
              </a:defRPr>
            </a:lvl1pPr>
          </a:lstStyle>
          <a:p>
            <a:r>
              <a:rPr lang="de-DE" dirty="0"/>
              <a:t>TITELMASTERFORMAT DURCH KLICKEN BEARBEITEN</a:t>
            </a:r>
          </a:p>
        </p:txBody>
      </p:sp>
      <p:sp>
        <p:nvSpPr>
          <p:cNvPr id="2" name="Rechteck 1"/>
          <p:cNvSpPr/>
          <p:nvPr/>
        </p:nvSpPr>
        <p:spPr>
          <a:xfrm>
            <a:off x="0" y="0"/>
            <a:ext cx="12192000" cy="436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700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2" name="Inhaltsplatzhalter 2"/>
          <p:cNvSpPr>
            <a:spLocks noGrp="1"/>
          </p:cNvSpPr>
          <p:nvPr>
            <p:ph idx="11" hasCustomPrompt="1"/>
          </p:nvPr>
        </p:nvSpPr>
        <p:spPr>
          <a:xfrm>
            <a:off x="681331" y="1617055"/>
            <a:ext cx="10830887" cy="4445520"/>
          </a:xfrm>
        </p:spPr>
        <p:txBody>
          <a:bodyPr/>
          <a:lstStyle>
            <a:lvl1pPr algn="l">
              <a:spcAft>
                <a:spcPts val="276"/>
              </a:spcAft>
              <a:defRPr sz="1867">
                <a:solidFill>
                  <a:schemeClr val="tx1"/>
                </a:solidFill>
              </a:defRPr>
            </a:lvl1pPr>
            <a:lvl2pPr algn="l">
              <a:defRPr sz="1867">
                <a:solidFill>
                  <a:schemeClr val="tx1"/>
                </a:solidFill>
              </a:defRPr>
            </a:lvl2pPr>
            <a:lvl3pPr algn="l">
              <a:defRPr sz="1600">
                <a:solidFill>
                  <a:schemeClr val="tx1"/>
                </a:solidFill>
              </a:defRPr>
            </a:lvl3pPr>
            <a:lvl4pPr algn="l">
              <a:defRPr sz="1600">
                <a:solidFill>
                  <a:schemeClr val="tx1"/>
                </a:solidFill>
              </a:defRPr>
            </a:lvl4pPr>
            <a:lvl5pPr algn="l">
              <a:defRPr sz="1600">
                <a:solidFill>
                  <a:schemeClr val="tx1"/>
                </a:solidFill>
              </a:defRPr>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2" name="Fußzeilenplatzhalter 5">
            <a:extLst>
              <a:ext uri="{FF2B5EF4-FFF2-40B4-BE49-F238E27FC236}">
                <a16:creationId xmlns:a16="http://schemas.microsoft.com/office/drawing/2014/main" id="{94ECD695-318A-7FB1-817C-77AC447ACFD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6" name="Foliennummernplatzhalter 1">
            <a:extLst>
              <a:ext uri="{FF2B5EF4-FFF2-40B4-BE49-F238E27FC236}">
                <a16:creationId xmlns:a16="http://schemas.microsoft.com/office/drawing/2014/main" id="{EDE0C6C4-C0A2-433F-85D4-A68A0A1247B5}"/>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672000" y="1620002"/>
            <a:ext cx="5232000" cy="4427236"/>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Inhaltsplatzhalter 2"/>
          <p:cNvSpPr>
            <a:spLocks noGrp="1"/>
          </p:cNvSpPr>
          <p:nvPr>
            <p:ph sz="half" idx="10" hasCustomPrompt="1"/>
          </p:nvPr>
        </p:nvSpPr>
        <p:spPr>
          <a:xfrm>
            <a:off x="6248400" y="1620000"/>
            <a:ext cx="5251288" cy="4445520"/>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title" hasCustomPrompt="1"/>
          </p:nvPr>
        </p:nvSpPr>
        <p:spPr>
          <a:xfrm>
            <a:off x="672000" y="496800"/>
            <a:ext cx="8779413" cy="838200"/>
          </a:xfrm>
        </p:spPr>
        <p:txBody>
          <a:bodyPr/>
          <a:lstStyle>
            <a:lvl1pPr>
              <a:defRPr sz="2667" cap="all" spc="0"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26B9F52B-4ED9-4E10-9C67-5BB3586A59B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366FBFCD-BA10-4F8D-9232-71109739A136}"/>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72000" y="496800"/>
            <a:ext cx="9077549" cy="838200"/>
          </a:xfrm>
        </p:spPr>
        <p:txBody>
          <a:bodyPr/>
          <a:lstStyle>
            <a:lvl1pPr>
              <a:defRPr sz="2667" cap="all" baseline="0">
                <a:solidFill>
                  <a:schemeClr val="tx1"/>
                </a:solidFill>
              </a:defRPr>
            </a:lvl1pPr>
          </a:lstStyle>
          <a:p>
            <a:r>
              <a:rPr lang="de-DE" dirty="0"/>
              <a:t>Titelmasterformat durch Klicken bearbeiten</a:t>
            </a:r>
          </a:p>
        </p:txBody>
      </p:sp>
      <p:sp>
        <p:nvSpPr>
          <p:cNvPr id="3" name="Inhaltsplatzhalter 2"/>
          <p:cNvSpPr>
            <a:spLocks noGrp="1"/>
          </p:cNvSpPr>
          <p:nvPr>
            <p:ph sz="half" idx="1" hasCustomPrompt="1"/>
          </p:nvPr>
        </p:nvSpPr>
        <p:spPr>
          <a:xfrm>
            <a:off x="672000"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half" idx="10" hasCustomPrompt="1"/>
          </p:nvPr>
        </p:nvSpPr>
        <p:spPr>
          <a:xfrm>
            <a:off x="4389692" y="1620001"/>
            <a:ext cx="3408000" cy="4442488"/>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Inhaltsplatzhalter 2"/>
          <p:cNvSpPr>
            <a:spLocks noGrp="1"/>
          </p:cNvSpPr>
          <p:nvPr>
            <p:ph sz="half" idx="12" hasCustomPrompt="1"/>
          </p:nvPr>
        </p:nvSpPr>
        <p:spPr>
          <a:xfrm>
            <a:off x="8107384" y="1620003"/>
            <a:ext cx="3408000" cy="4460759"/>
          </a:xfrm>
        </p:spPr>
        <p:txBody>
          <a:bodyPr/>
          <a:lstStyle>
            <a:lvl1pPr marL="239178" indent="-239178">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160"/>
            </a:lvl6pPr>
            <a:lvl7pPr>
              <a:defRPr sz="2160"/>
            </a:lvl7pPr>
            <a:lvl8pPr>
              <a:defRPr sz="2160"/>
            </a:lvl8pPr>
            <a:lvl9pPr>
              <a:defRPr sz="216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5">
            <a:extLst>
              <a:ext uri="{FF2B5EF4-FFF2-40B4-BE49-F238E27FC236}">
                <a16:creationId xmlns:a16="http://schemas.microsoft.com/office/drawing/2014/main" id="{F96C3857-E335-4B3B-BB5B-ABC2353B2DD4}"/>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8" name="Foliennummernplatzhalter 1">
            <a:extLst>
              <a:ext uri="{FF2B5EF4-FFF2-40B4-BE49-F238E27FC236}">
                <a16:creationId xmlns:a16="http://schemas.microsoft.com/office/drawing/2014/main" id="{B55E9212-A241-4CA2-BCC7-06A96E08742E}"/>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564306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72000" y="496800"/>
            <a:ext cx="9077549" cy="838200"/>
          </a:xfrm>
        </p:spPr>
        <p:txBody>
          <a:bodyPr/>
          <a:lstStyle>
            <a:lvl1pPr>
              <a:defRPr sz="2667" cap="all" baseline="0">
                <a:solidFill>
                  <a:schemeClr val="tx1"/>
                </a:solidFill>
              </a:defRPr>
            </a:lvl1pPr>
          </a:lstStyle>
          <a:p>
            <a:r>
              <a:rPr lang="de-DE"/>
              <a:t>Mastertitelformat bearbeiten</a:t>
            </a:r>
            <a:endParaRPr lang="de-DE" dirty="0"/>
          </a:p>
        </p:txBody>
      </p:sp>
      <p:sp>
        <p:nvSpPr>
          <p:cNvPr id="4" name="Fußzeilenplatzhalter 5">
            <a:extLst>
              <a:ext uri="{FF2B5EF4-FFF2-40B4-BE49-F238E27FC236}">
                <a16:creationId xmlns:a16="http://schemas.microsoft.com/office/drawing/2014/main" id="{1B421642-B5D5-4C03-B351-3CECA9491B9E}"/>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51157E5C-9C00-4F8F-BBBA-77D4A842183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1" name="Rechteck 10"/>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7369AF32-BDF2-4990-92EC-E2DDCFE97A6F}"/>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DD032E88-F750-4AC1-8F39-6CB7B20CC16D}"/>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er_Pfeil">
    <p:spTree>
      <p:nvGrpSpPr>
        <p:cNvPr id="1" name=""/>
        <p:cNvGrpSpPr/>
        <p:nvPr/>
      </p:nvGrpSpPr>
      <p:grpSpPr>
        <a:xfrm>
          <a:off x="0" y="0"/>
          <a:ext cx="0" cy="0"/>
          <a:chOff x="0" y="0"/>
          <a:chExt cx="0" cy="0"/>
        </a:xfrm>
      </p:grpSpPr>
      <p:sp>
        <p:nvSpPr>
          <p:cNvPr id="2" name="Rechteck 1"/>
          <p:cNvSpPr/>
          <p:nvPr/>
        </p:nvSpPr>
        <p:spPr>
          <a:xfrm>
            <a:off x="0" y="0"/>
            <a:ext cx="12192000" cy="1743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Fußzeilenplatzhalter 5">
            <a:extLst>
              <a:ext uri="{FF2B5EF4-FFF2-40B4-BE49-F238E27FC236}">
                <a16:creationId xmlns:a16="http://schemas.microsoft.com/office/drawing/2014/main" id="{EEA5479B-77C8-4C0A-B156-20737F6B03C9}"/>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5" name="Foliennummernplatzhalter 1">
            <a:extLst>
              <a:ext uri="{FF2B5EF4-FFF2-40B4-BE49-F238E27FC236}">
                <a16:creationId xmlns:a16="http://schemas.microsoft.com/office/drawing/2014/main" id="{AAB52C17-3AB1-4D39-AECE-8915DC7BDEA1}"/>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extLst>
      <p:ext uri="{BB962C8B-B14F-4D97-AF65-F5344CB8AC3E}">
        <p14:creationId xmlns:p14="http://schemas.microsoft.com/office/powerpoint/2010/main" val="17735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9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1" y="1904"/>
            <a:ext cx="12189399" cy="6854193"/>
          </a:xfrm>
          <a:prstGeom prst="rect">
            <a:avLst/>
          </a:prstGeom>
        </p:spPr>
      </p:pic>
      <p:sp>
        <p:nvSpPr>
          <p:cNvPr id="2" name="Rechteck 1"/>
          <p:cNvSpPr/>
          <p:nvPr/>
        </p:nvSpPr>
        <p:spPr>
          <a:xfrm>
            <a:off x="0" y="1904"/>
            <a:ext cx="12192000" cy="6000313"/>
          </a:xfrm>
          <a:prstGeom prst="rect">
            <a:avLst/>
          </a:prstGeom>
          <a:gradFill flip="none" rotWithShape="1">
            <a:gsLst>
              <a:gs pos="40000">
                <a:srgbClr val="323232">
                  <a:alpha val="16000"/>
                </a:srgbClr>
              </a:gs>
              <a:gs pos="17000">
                <a:srgbClr val="323232">
                  <a:alpha val="0"/>
                </a:srgbClr>
              </a:gs>
              <a:gs pos="31000">
                <a:srgbClr val="323232">
                  <a:alpha val="14000"/>
                </a:srgbClr>
              </a:gs>
              <a:gs pos="0">
                <a:srgbClr val="323232">
                  <a:alpha val="0"/>
                </a:srgbClr>
              </a:gs>
              <a:gs pos="54000">
                <a:srgbClr val="323232">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C4533E3E-2C1B-4E65-9A43-EACE64AB75AC}"/>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59367ED3-0ADD-4745-BE67-CE96E3738DB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4E830C90-8B87-4016-B471-9161C7224C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22BD9E6C-1779-4BFA-903A-8F794990CDC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0778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559835" y="1620000"/>
            <a:ext cx="6943057" cy="4445520"/>
          </a:xfrm>
        </p:spPr>
        <p:txBody>
          <a:bodyPr/>
          <a:lstStyle>
            <a:lvl1pPr>
              <a:defRPr sz="1867">
                <a:solidFill>
                  <a:schemeClr val="tx1"/>
                </a:solidFill>
              </a:defRPr>
            </a:lvl1pPr>
            <a:lvl2pPr>
              <a:defRPr sz="1867">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2400"/>
            </a:lvl6pPr>
            <a:lvl7pPr>
              <a:defRPr sz="2400"/>
            </a:lvl7pPr>
            <a:lvl8pPr>
              <a:defRPr sz="2400"/>
            </a:lvl8pPr>
            <a:lvl9pPr>
              <a:defRPr sz="24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72001" y="1620000"/>
            <a:ext cx="3527467" cy="4445520"/>
          </a:xfrm>
        </p:spPr>
        <p:txBody>
          <a:bodyPr/>
          <a:lstStyle>
            <a:lvl1pPr marL="0" indent="0">
              <a:buNone/>
              <a:defRPr sz="1867">
                <a:solidFill>
                  <a:schemeClr val="tx1"/>
                </a:solidFill>
              </a:defRPr>
            </a:lvl1pPr>
            <a:lvl2pPr marL="548626" indent="0">
              <a:buNone/>
              <a:defRPr sz="1440"/>
            </a:lvl2pPr>
            <a:lvl3pPr marL="1097253" indent="0">
              <a:buNone/>
              <a:defRPr sz="1200"/>
            </a:lvl3pPr>
            <a:lvl4pPr marL="1645879" indent="0">
              <a:buNone/>
              <a:defRPr sz="1080"/>
            </a:lvl4pPr>
            <a:lvl5pPr marL="2194505" indent="0">
              <a:buNone/>
              <a:defRPr sz="1080"/>
            </a:lvl5pPr>
            <a:lvl6pPr marL="2743131" indent="0">
              <a:buNone/>
              <a:defRPr sz="1080"/>
            </a:lvl6pPr>
            <a:lvl7pPr marL="3291758" indent="0">
              <a:buNone/>
              <a:defRPr sz="1080"/>
            </a:lvl7pPr>
            <a:lvl8pPr marL="3840384" indent="0">
              <a:buNone/>
              <a:defRPr sz="1080"/>
            </a:lvl8pPr>
            <a:lvl9pPr marL="4389010" indent="0">
              <a:buNone/>
              <a:defRPr sz="1080"/>
            </a:lvl9pPr>
          </a:lstStyle>
          <a:p>
            <a:pPr lvl="0"/>
            <a:r>
              <a:rPr lang="de-DE" dirty="0"/>
              <a:t>Mastertextformat bearbeiten</a:t>
            </a:r>
          </a:p>
        </p:txBody>
      </p:sp>
      <p:sp>
        <p:nvSpPr>
          <p:cNvPr id="5" name="Titel 1"/>
          <p:cNvSpPr>
            <a:spLocks noGrp="1"/>
          </p:cNvSpPr>
          <p:nvPr>
            <p:ph type="title" hasCustomPrompt="1"/>
          </p:nvPr>
        </p:nvSpPr>
        <p:spPr>
          <a:xfrm>
            <a:off x="672000" y="496800"/>
            <a:ext cx="9120000" cy="838200"/>
          </a:xfrm>
        </p:spPr>
        <p:txBody>
          <a:bodyPr/>
          <a:lstStyle>
            <a:lvl1pPr>
              <a:defRPr sz="2667" cap="all" baseline="0">
                <a:solidFill>
                  <a:schemeClr val="tx1"/>
                </a:solidFill>
              </a:defRPr>
            </a:lvl1pPr>
          </a:lstStyle>
          <a:p>
            <a:r>
              <a:rPr lang="de-DE" dirty="0"/>
              <a:t>Titelmasterformat durch Klicken bearbeiten</a:t>
            </a:r>
          </a:p>
        </p:txBody>
      </p:sp>
      <p:sp>
        <p:nvSpPr>
          <p:cNvPr id="6" name="Fußzeilenplatzhalter 5">
            <a:extLst>
              <a:ext uri="{FF2B5EF4-FFF2-40B4-BE49-F238E27FC236}">
                <a16:creationId xmlns:a16="http://schemas.microsoft.com/office/drawing/2014/main" id="{0E05CA8B-C638-4B55-B2A0-1FC11F353EF6}"/>
              </a:ext>
            </a:extLst>
          </p:cNvPr>
          <p:cNvSpPr>
            <a:spLocks noGrp="1"/>
          </p:cNvSpPr>
          <p:nvPr>
            <p:ph type="ftr" sz="quarter" idx="3"/>
          </p:nvPr>
        </p:nvSpPr>
        <p:spPr>
          <a:xfrm>
            <a:off x="3086553" y="6484197"/>
            <a:ext cx="8185505"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a:t>Thema des Vortrags  |  Name des/der Referierenden  |  10.10.2024  | </a:t>
            </a:r>
            <a:endParaRPr lang="en-GB" dirty="0"/>
          </a:p>
        </p:txBody>
      </p:sp>
      <p:sp>
        <p:nvSpPr>
          <p:cNvPr id="7" name="Foliennummernplatzhalter 1">
            <a:extLst>
              <a:ext uri="{FF2B5EF4-FFF2-40B4-BE49-F238E27FC236}">
                <a16:creationId xmlns:a16="http://schemas.microsoft.com/office/drawing/2014/main" id="{85E6D95D-D6FE-4E99-B005-06F3B82BCB0B}"/>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Titelfolie">
    <p:bg>
      <p:bgRef idx="1001">
        <a:schemeClr val="bg1"/>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01B23A3-AC37-4883-9585-81B99B024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2955" cy="6975835"/>
          </a:xfrm>
          <a:prstGeom prst="rect">
            <a:avLst/>
          </a:prstGeom>
        </p:spPr>
      </p:pic>
      <p:sp>
        <p:nvSpPr>
          <p:cNvPr id="2" name="Rechteck 1"/>
          <p:cNvSpPr/>
          <p:nvPr/>
        </p:nvSpPr>
        <p:spPr>
          <a:xfrm>
            <a:off x="0" y="0"/>
            <a:ext cx="12292954" cy="6975835"/>
          </a:xfrm>
          <a:prstGeom prst="rect">
            <a:avLst/>
          </a:prstGeom>
          <a:gradFill flip="none" rotWithShape="1">
            <a:gsLst>
              <a:gs pos="17000">
                <a:srgbClr val="323232">
                  <a:alpha val="74000"/>
                </a:srgbClr>
              </a:gs>
              <a:gs pos="29000">
                <a:srgbClr val="323232">
                  <a:alpha val="64000"/>
                </a:srgbClr>
              </a:gs>
              <a:gs pos="6000">
                <a:srgbClr val="323232">
                  <a:alpha val="68000"/>
                </a:srgbClr>
              </a:gs>
              <a:gs pos="40000">
                <a:srgbClr val="323232">
                  <a:alpha val="36000"/>
                </a:srgbClr>
              </a:gs>
              <a:gs pos="51000">
                <a:srgbClr val="323232">
                  <a:alpha val="0"/>
                </a:srgb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sp>
        <p:nvSpPr>
          <p:cNvPr id="4" name="Titel 3">
            <a:extLst>
              <a:ext uri="{FF2B5EF4-FFF2-40B4-BE49-F238E27FC236}">
                <a16:creationId xmlns:a16="http://schemas.microsoft.com/office/drawing/2014/main" id="{63F2F294-636D-43F3-AE2D-F2816AE2A90D}"/>
              </a:ext>
            </a:extLst>
          </p:cNvPr>
          <p:cNvSpPr>
            <a:spLocks noGrp="1"/>
          </p:cNvSpPr>
          <p:nvPr>
            <p:ph type="title" hasCustomPrompt="1"/>
          </p:nvPr>
        </p:nvSpPr>
        <p:spPr>
          <a:xfrm>
            <a:off x="672006" y="499200"/>
            <a:ext cx="8844532" cy="838200"/>
          </a:xfrm>
        </p:spPr>
        <p:txBody>
          <a:bodyPr anchor="t" anchorCtr="0"/>
          <a:lstStyle>
            <a:lvl1pPr>
              <a:defRPr sz="3200" cap="all" baseline="0">
                <a:solidFill>
                  <a:schemeClr val="accent1"/>
                </a:solidFill>
              </a:defRPr>
            </a:lvl1pPr>
          </a:lstStyle>
          <a:p>
            <a:r>
              <a:rPr lang="de-DE" dirty="0" err="1"/>
              <a:t>TitelMasterformat</a:t>
            </a:r>
            <a:r>
              <a:rPr lang="de-DE" dirty="0"/>
              <a:t> durch klicken bearbeiten</a:t>
            </a:r>
          </a:p>
        </p:txBody>
      </p:sp>
      <p:grpSp>
        <p:nvGrpSpPr>
          <p:cNvPr id="10" name="Gruppierung 15">
            <a:extLst>
              <a:ext uri="{FF2B5EF4-FFF2-40B4-BE49-F238E27FC236}">
                <a16:creationId xmlns:a16="http://schemas.microsoft.com/office/drawing/2014/main" id="{A8DB9259-71F6-4F9B-B967-47E2D6DC527A}"/>
              </a:ext>
            </a:extLst>
          </p:cNvPr>
          <p:cNvGrpSpPr/>
          <p:nvPr userDrawn="1"/>
        </p:nvGrpSpPr>
        <p:grpSpPr>
          <a:xfrm>
            <a:off x="9884707" y="477223"/>
            <a:ext cx="2304912" cy="870205"/>
            <a:chOff x="7415316" y="357917"/>
            <a:chExt cx="1728684" cy="652654"/>
          </a:xfrm>
          <a:solidFill>
            <a:schemeClr val="bg1"/>
          </a:solidFill>
        </p:grpSpPr>
        <p:sp>
          <p:nvSpPr>
            <p:cNvPr id="12" name="Rechteck 11">
              <a:extLst>
                <a:ext uri="{FF2B5EF4-FFF2-40B4-BE49-F238E27FC236}">
                  <a16:creationId xmlns:a16="http://schemas.microsoft.com/office/drawing/2014/main" id="{E654FAA1-6887-41AB-999B-25C57B1D752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203C5551-E710-45CE-907D-46D94F630F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0574A4D3-6DE3-409C-B9CE-BE3524D7E4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1360645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3967"/>
            <a:ext cx="12191999" cy="6845976"/>
          </a:xfrm>
          <a:prstGeom prst="rect">
            <a:avLst/>
          </a:prstGeom>
        </p:spPr>
      </p:pic>
      <p:sp>
        <p:nvSpPr>
          <p:cNvPr id="10" name="Rechteck 9">
            <a:extLst>
              <a:ext uri="{FF2B5EF4-FFF2-40B4-BE49-F238E27FC236}">
                <a16:creationId xmlns:a16="http://schemas.microsoft.com/office/drawing/2014/main" id="{F8A45A37-0AD4-4A44-B2A5-FCF85446CB45}"/>
              </a:ext>
            </a:extLst>
          </p:cNvPr>
          <p:cNvSpPr/>
          <p:nvPr userDrawn="1"/>
        </p:nvSpPr>
        <p:spPr>
          <a:xfrm rot="10800000">
            <a:off x="0" y="5740800"/>
            <a:ext cx="12192000" cy="110323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p:cNvSpPr/>
          <p:nvPr/>
        </p:nvSpPr>
        <p:spPr>
          <a:xfrm>
            <a:off x="0" y="0"/>
            <a:ext cx="12192000" cy="2393952"/>
          </a:xfrm>
          <a:prstGeom prst="rect">
            <a:avLst/>
          </a:prstGeom>
          <a:gradFill flip="none" rotWithShape="1">
            <a:gsLst>
              <a:gs pos="76000">
                <a:srgbClr val="323232">
                  <a:alpha val="0"/>
                </a:srgbClr>
              </a:gs>
              <a:gs pos="84000">
                <a:srgbClr val="323232">
                  <a:alpha val="0"/>
                </a:srgbClr>
              </a:gs>
              <a:gs pos="7000">
                <a:srgbClr val="323232">
                  <a:alpha val="14000"/>
                </a:srgbClr>
              </a:gs>
              <a:gs pos="98000">
                <a:srgbClr val="323232">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3" name="Gruppierung 15">
            <a:extLst>
              <a:ext uri="{FF2B5EF4-FFF2-40B4-BE49-F238E27FC236}">
                <a16:creationId xmlns:a16="http://schemas.microsoft.com/office/drawing/2014/main" id="{8A1BB5BB-2E2A-4AAE-99C7-116D6FC1C858}"/>
              </a:ext>
            </a:extLst>
          </p:cNvPr>
          <p:cNvGrpSpPr/>
          <p:nvPr userDrawn="1"/>
        </p:nvGrpSpPr>
        <p:grpSpPr>
          <a:xfrm>
            <a:off x="9884707" y="477223"/>
            <a:ext cx="2304912" cy="870205"/>
            <a:chOff x="7415316" y="357917"/>
            <a:chExt cx="1728684" cy="652654"/>
          </a:xfrm>
          <a:solidFill>
            <a:schemeClr val="bg1"/>
          </a:solidFill>
        </p:grpSpPr>
        <p:sp>
          <p:nvSpPr>
            <p:cNvPr id="14" name="Rechteck 13">
              <a:extLst>
                <a:ext uri="{FF2B5EF4-FFF2-40B4-BE49-F238E27FC236}">
                  <a16:creationId xmlns:a16="http://schemas.microsoft.com/office/drawing/2014/main" id="{54E637BF-5F1E-4398-A25E-7F57F5824C1F}"/>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9">
              <a:extLst>
                <a:ext uri="{FF2B5EF4-FFF2-40B4-BE49-F238E27FC236}">
                  <a16:creationId xmlns:a16="http://schemas.microsoft.com/office/drawing/2014/main" id="{2B227004-2314-448F-9B03-E89D9F32A8A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9" name="Picture 9">
              <a:extLst>
                <a:ext uri="{FF2B5EF4-FFF2-40B4-BE49-F238E27FC236}">
                  <a16:creationId xmlns:a16="http://schemas.microsoft.com/office/drawing/2014/main" id="{4053586B-3E06-451D-ABFC-9D1F14BCA4B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04507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7" y="1"/>
            <a:ext cx="12180307" cy="6857999"/>
          </a:xfrm>
          <a:prstGeom prst="rect">
            <a:avLst/>
          </a:prstGeom>
        </p:spPr>
      </p:pic>
      <p:sp>
        <p:nvSpPr>
          <p:cNvPr id="9" name="Rechteck 8">
            <a:extLst>
              <a:ext uri="{FF2B5EF4-FFF2-40B4-BE49-F238E27FC236}">
                <a16:creationId xmlns:a16="http://schemas.microsoft.com/office/drawing/2014/main" id="{AC08E9DB-D969-4D3A-830F-45B0AC334BB6}"/>
              </a:ext>
            </a:extLst>
          </p:cNvPr>
          <p:cNvSpPr/>
          <p:nvPr userDrawn="1"/>
        </p:nvSpPr>
        <p:spPr>
          <a:xfrm>
            <a:off x="0" y="0"/>
            <a:ext cx="12180307" cy="6858000"/>
          </a:xfrm>
          <a:prstGeom prst="rect">
            <a:avLst/>
          </a:prstGeom>
          <a:gradFill flip="none" rotWithShape="1">
            <a:gsLst>
              <a:gs pos="89000">
                <a:srgbClr val="323232">
                  <a:alpha val="16000"/>
                </a:srgbClr>
              </a:gs>
              <a:gs pos="47000">
                <a:srgbClr val="323232">
                  <a:alpha val="0"/>
                </a:srgbClr>
              </a:gs>
              <a:gs pos="64000">
                <a:srgbClr val="323232">
                  <a:alpha val="0"/>
                </a:srgbClr>
              </a:gs>
              <a:gs pos="0">
                <a:srgbClr val="323232">
                  <a:alpha val="34000"/>
                </a:srgbClr>
              </a:gs>
              <a:gs pos="100000">
                <a:srgbClr val="323232">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761D536A-FC0B-4E11-85E5-20EFEAE796C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11" name="Gruppierung 15">
            <a:extLst>
              <a:ext uri="{FF2B5EF4-FFF2-40B4-BE49-F238E27FC236}">
                <a16:creationId xmlns:a16="http://schemas.microsoft.com/office/drawing/2014/main" id="{F8778BC2-CE60-400D-A41B-772381312ED5}"/>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A6B12F6-3A9E-4CBD-9F2C-1CA787C66F5E}"/>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D9BA78A7-332C-496E-8E3E-970CB95717B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94C51BE5-6BE4-41DB-AC1D-EE6C10AEACF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72004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63" y="-18683"/>
            <a:ext cx="12244363" cy="687568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04CE7382-1F9A-40D0-9D50-3557A2CE481F}"/>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3E94900D-7ADA-42B1-BE43-1A8ABA37088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93F8B1B5-2927-438A-8632-D4853C0E920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823BE71C-DE37-4CF0-B715-5B44EAD9472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29484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1_Titelfolie">
    <p:spTree>
      <p:nvGrpSpPr>
        <p:cNvPr id="1" name=""/>
        <p:cNvGrpSpPr/>
        <p:nvPr/>
      </p:nvGrpSpPr>
      <p:grpSpPr>
        <a:xfrm>
          <a:off x="0" y="0"/>
          <a:ext cx="0" cy="0"/>
          <a:chOff x="0" y="0"/>
          <a:chExt cx="0" cy="0"/>
        </a:xfrm>
      </p:grpSpPr>
      <p:pic>
        <p:nvPicPr>
          <p:cNvPr id="2" name="Bild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16"/>
            <a:ext cx="12192000" cy="6853968"/>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ED510B8F-1FE5-4BD3-9660-A5F236613735}"/>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4AF45D7A-64BF-4E8F-9308-2B7A979B047C}"/>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546CA1C8-B594-462C-BD62-9669C5827CD3}"/>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EABC9FDB-ABA4-4F0E-B92C-052490EE342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4" name="Picture 9">
              <a:extLst>
                <a:ext uri="{FF2B5EF4-FFF2-40B4-BE49-F238E27FC236}">
                  <a16:creationId xmlns:a16="http://schemas.microsoft.com/office/drawing/2014/main" id="{5765C57D-307B-4772-87DC-912EC84995E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31594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elfolie">
    <p:bg>
      <p:bgPr>
        <a:gradFill>
          <a:gsLst>
            <a:gs pos="63000">
              <a:schemeClr val="tx1"/>
            </a:gs>
            <a:gs pos="0">
              <a:schemeClr val="tx1"/>
            </a:gs>
            <a:gs pos="96000">
              <a:srgbClr val="323232">
                <a:alpha val="0"/>
              </a:srgbClr>
            </a:gs>
          </a:gsLst>
          <a:lin ang="5400000" scaled="1"/>
        </a:gra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5C8C47-97D2-4BE1-B0DE-87E6463F27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68" t="10332" r="8570"/>
          <a:stretch/>
        </p:blipFill>
        <p:spPr>
          <a:xfrm>
            <a:off x="0" y="0"/>
            <a:ext cx="12211936" cy="6858000"/>
          </a:xfrm>
          <a:prstGeom prst="rect">
            <a:avLst/>
          </a:prstGeom>
        </p:spPr>
      </p:pic>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chemeClr val="accent1"/>
                </a:solidFill>
                <a:latin typeface="+mj-lt"/>
                <a:ea typeface="Verdana" charset="0"/>
                <a:cs typeface="Verdana" charset="0"/>
              </a:defRPr>
            </a:lvl1pPr>
          </a:lstStyle>
          <a:p>
            <a:r>
              <a:rPr lang="de-DE" dirty="0"/>
              <a:t>Master-Untertitelformat bearbeiten</a:t>
            </a:r>
          </a:p>
        </p:txBody>
      </p:sp>
      <p:sp>
        <p:nvSpPr>
          <p:cNvPr id="12" name="Titel 11"/>
          <p:cNvSpPr>
            <a:spLocks noGrp="1"/>
          </p:cNvSpPr>
          <p:nvPr>
            <p:ph type="title" hasCustomPrompt="1"/>
          </p:nvPr>
        </p:nvSpPr>
        <p:spPr>
          <a:xfrm>
            <a:off x="672006" y="496800"/>
            <a:ext cx="8946132" cy="838200"/>
          </a:xfrm>
        </p:spPr>
        <p:txBody>
          <a:bodyPr/>
          <a:lstStyle>
            <a:lvl1pPr>
              <a:defRPr sz="3200">
                <a:solidFill>
                  <a:schemeClr val="accent1"/>
                </a:solidFill>
              </a:defRPr>
            </a:lvl1pPr>
          </a:lstStyle>
          <a:p>
            <a:r>
              <a:rPr lang="de-DE" dirty="0"/>
              <a:t>TITELMASTERFORMAT DURCH KLICKEN BEARBEITEN</a:t>
            </a:r>
          </a:p>
        </p:txBody>
      </p:sp>
      <p:pic>
        <p:nvPicPr>
          <p:cNvPr id="11" name="Bild 12">
            <a:extLst>
              <a:ext uri="{FF2B5EF4-FFF2-40B4-BE49-F238E27FC236}">
                <a16:creationId xmlns:a16="http://schemas.microsoft.com/office/drawing/2014/main" id="{B441568F-5347-4ABB-B589-21BF2A71D46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000" y="5664000"/>
            <a:ext cx="11193600" cy="681928"/>
          </a:xfrm>
          <a:prstGeom prst="rect">
            <a:avLst/>
          </a:prstGeom>
        </p:spPr>
      </p:pic>
      <p:pic>
        <p:nvPicPr>
          <p:cNvPr id="6" name="Grafik 5">
            <a:extLst>
              <a:ext uri="{FF2B5EF4-FFF2-40B4-BE49-F238E27FC236}">
                <a16:creationId xmlns:a16="http://schemas.microsoft.com/office/drawing/2014/main" id="{043D999C-A0BA-40B1-AD98-B2F348D0EDC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61301" y="1347429"/>
            <a:ext cx="4777467" cy="4782457"/>
          </a:xfrm>
          <a:prstGeom prst="rect">
            <a:avLst/>
          </a:prstGeom>
        </p:spPr>
      </p:pic>
      <p:grpSp>
        <p:nvGrpSpPr>
          <p:cNvPr id="10" name="Gruppierung 15">
            <a:extLst>
              <a:ext uri="{FF2B5EF4-FFF2-40B4-BE49-F238E27FC236}">
                <a16:creationId xmlns:a16="http://schemas.microsoft.com/office/drawing/2014/main" id="{0D7190D1-9AAF-4B23-803B-D8AC6038F7FC}"/>
              </a:ext>
            </a:extLst>
          </p:cNvPr>
          <p:cNvGrpSpPr/>
          <p:nvPr userDrawn="1"/>
        </p:nvGrpSpPr>
        <p:grpSpPr>
          <a:xfrm>
            <a:off x="9884707" y="477223"/>
            <a:ext cx="2304912" cy="870205"/>
            <a:chOff x="7415316" y="357917"/>
            <a:chExt cx="1728684" cy="652654"/>
          </a:xfrm>
          <a:solidFill>
            <a:schemeClr val="bg1"/>
          </a:solidFill>
        </p:grpSpPr>
        <p:sp>
          <p:nvSpPr>
            <p:cNvPr id="13" name="Rechteck 12">
              <a:extLst>
                <a:ext uri="{FF2B5EF4-FFF2-40B4-BE49-F238E27FC236}">
                  <a16:creationId xmlns:a16="http://schemas.microsoft.com/office/drawing/2014/main" id="{3570DDD3-7E76-4F01-828A-B5E8E8F5F90A}"/>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Picture 9">
              <a:extLst>
                <a:ext uri="{FF2B5EF4-FFF2-40B4-BE49-F238E27FC236}">
                  <a16:creationId xmlns:a16="http://schemas.microsoft.com/office/drawing/2014/main" id="{782555A6-12F8-4205-AFB8-44E7BADB6CD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E3D0FEFB-6AB9-4513-95F8-29CF9352F643}"/>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41727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6_Titelfolie">
    <p:spTree>
      <p:nvGrpSpPr>
        <p:cNvPr id="1" name=""/>
        <p:cNvGrpSpPr/>
        <p:nvPr/>
      </p:nvGrpSpPr>
      <p:grpSpPr>
        <a:xfrm>
          <a:off x="0" y="0"/>
          <a:ext cx="0" cy="0"/>
          <a:chOff x="0" y="0"/>
          <a:chExt cx="0" cy="0"/>
        </a:xfrm>
      </p:grpSpPr>
      <p:sp>
        <p:nvSpPr>
          <p:cNvPr id="14" name="Rechteck 13"/>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715E"/>
              </a:solidFill>
            </a:endParaRPr>
          </a:p>
        </p:txBody>
      </p:sp>
      <p:sp>
        <p:nvSpPr>
          <p:cNvPr id="87044" name="Rectangle 4"/>
          <p:cNvSpPr>
            <a:spLocks noGrp="1" noChangeArrowheads="1"/>
          </p:cNvSpPr>
          <p:nvPr>
            <p:ph type="subTitle" idx="1"/>
          </p:nvPr>
        </p:nvSpPr>
        <p:spPr>
          <a:xfrm>
            <a:off x="671078" y="1449389"/>
            <a:ext cx="5725301" cy="2246400"/>
          </a:xfrm>
        </p:spPr>
        <p:txBody>
          <a:bodyPr lIns="0" tIns="0" rIns="0" bIns="0"/>
          <a:lstStyle>
            <a:lvl1pPr marL="0" indent="0">
              <a:spcBef>
                <a:spcPct val="0"/>
              </a:spcBef>
              <a:buFont typeface="Wingdings" pitchFamily="2" charset="2"/>
              <a:buNone/>
              <a:defRPr sz="2200" b="0" i="0">
                <a:solidFill>
                  <a:srgbClr val="FDCA00"/>
                </a:solidFill>
                <a:latin typeface="+mj-lt"/>
                <a:ea typeface="Verdana" charset="0"/>
                <a:cs typeface="Verdana" charset="0"/>
              </a:defRPr>
            </a:lvl1pPr>
          </a:lstStyle>
          <a:p>
            <a:r>
              <a:rPr lang="de-DE"/>
              <a:t>Master-Untertitelformat bearbeiten</a:t>
            </a:r>
            <a:endParaRPr lang="de-DE" dirty="0"/>
          </a:p>
        </p:txBody>
      </p:sp>
      <p:sp>
        <p:nvSpPr>
          <p:cNvPr id="12" name="Titel 11"/>
          <p:cNvSpPr>
            <a:spLocks noGrp="1"/>
          </p:cNvSpPr>
          <p:nvPr>
            <p:ph type="title" hasCustomPrompt="1"/>
          </p:nvPr>
        </p:nvSpPr>
        <p:spPr>
          <a:xfrm>
            <a:off x="672004" y="496800"/>
            <a:ext cx="8963065" cy="838200"/>
          </a:xfrm>
        </p:spPr>
        <p:txBody>
          <a:bodyPr/>
          <a:lstStyle>
            <a:lvl1pPr>
              <a:defRPr sz="3200">
                <a:solidFill>
                  <a:srgbClr val="FDCA00"/>
                </a:solidFill>
              </a:defRPr>
            </a:lvl1pPr>
          </a:lstStyle>
          <a:p>
            <a:r>
              <a:rPr lang="de-DE" dirty="0"/>
              <a:t>TITELMASTERFORMAT DURCH KLICKEN BEARBEITEN</a:t>
            </a:r>
          </a:p>
        </p:txBody>
      </p:sp>
      <p:pic>
        <p:nvPicPr>
          <p:cNvPr id="10" name="Bild 12">
            <a:extLst>
              <a:ext uri="{FF2B5EF4-FFF2-40B4-BE49-F238E27FC236}">
                <a16:creationId xmlns:a16="http://schemas.microsoft.com/office/drawing/2014/main" id="{6BA08943-1529-4EBF-AC3F-EC5C2578545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2000" y="5664000"/>
            <a:ext cx="11193600" cy="681928"/>
          </a:xfrm>
          <a:prstGeom prst="rect">
            <a:avLst/>
          </a:prstGeom>
        </p:spPr>
      </p:pic>
      <p:grpSp>
        <p:nvGrpSpPr>
          <p:cNvPr id="9" name="Gruppierung 15">
            <a:extLst>
              <a:ext uri="{FF2B5EF4-FFF2-40B4-BE49-F238E27FC236}">
                <a16:creationId xmlns:a16="http://schemas.microsoft.com/office/drawing/2014/main" id="{A93E56B1-76A8-4C0B-B746-D4F87612FD23}"/>
              </a:ext>
            </a:extLst>
          </p:cNvPr>
          <p:cNvGrpSpPr/>
          <p:nvPr userDrawn="1"/>
        </p:nvGrpSpPr>
        <p:grpSpPr>
          <a:xfrm>
            <a:off x="9884707" y="477223"/>
            <a:ext cx="2304912" cy="870205"/>
            <a:chOff x="7415316" y="357917"/>
            <a:chExt cx="1728684" cy="652654"/>
          </a:xfrm>
          <a:solidFill>
            <a:schemeClr val="bg1"/>
          </a:solidFill>
        </p:grpSpPr>
        <p:sp>
          <p:nvSpPr>
            <p:cNvPr id="11" name="Rechteck 10">
              <a:extLst>
                <a:ext uri="{FF2B5EF4-FFF2-40B4-BE49-F238E27FC236}">
                  <a16:creationId xmlns:a16="http://schemas.microsoft.com/office/drawing/2014/main" id="{2CC64F19-BBCE-4616-8EC6-6646F227ABB5}"/>
                </a:ext>
              </a:extLst>
            </p:cNvPr>
            <p:cNvSpPr/>
            <p:nvPr/>
          </p:nvSpPr>
          <p:spPr>
            <a:xfrm>
              <a:off x="7415316" y="357917"/>
              <a:ext cx="1728684" cy="6526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9">
              <a:extLst>
                <a:ext uri="{FF2B5EF4-FFF2-40B4-BE49-F238E27FC236}">
                  <a16:creationId xmlns:a16="http://schemas.microsoft.com/office/drawing/2014/main" id="{6A7771BE-A1DD-46EB-82EA-B20F78C637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1461" y="365344"/>
              <a:ext cx="1511052" cy="604421"/>
            </a:xfrm>
            <a:prstGeom prst="rect">
              <a:avLst/>
            </a:prstGeom>
            <a:grpFill/>
            <a:ln w="9525">
              <a:noFill/>
              <a:miter lim="800000"/>
              <a:headEnd/>
              <a:tailEnd/>
            </a:ln>
          </p:spPr>
        </p:pic>
        <p:pic>
          <p:nvPicPr>
            <p:cNvPr id="15" name="Picture 9">
              <a:extLst>
                <a:ext uri="{FF2B5EF4-FFF2-40B4-BE49-F238E27FC236}">
                  <a16:creationId xmlns:a16="http://schemas.microsoft.com/office/drawing/2014/main" id="{C286F4D1-DDAB-465A-98CE-622C8FE7047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7484876" y="359989"/>
              <a:ext cx="1620001" cy="648000"/>
            </a:xfrm>
            <a:prstGeom prst="rect">
              <a:avLst/>
            </a:prstGeom>
            <a:grpFill/>
            <a:ln w="9525">
              <a:noFill/>
              <a:miter lim="800000"/>
              <a:headEnd/>
              <a:tailEnd/>
            </a:ln>
          </p:spPr>
        </p:pic>
      </p:grpSp>
    </p:spTree>
    <p:extLst>
      <p:ext uri="{BB962C8B-B14F-4D97-AF65-F5344CB8AC3E}">
        <p14:creationId xmlns:p14="http://schemas.microsoft.com/office/powerpoint/2010/main" val="1700422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51880A-D02B-49E9-83E4-E0245E75CC6F}"/>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035497" y="537268"/>
            <a:ext cx="2069999" cy="828000"/>
          </a:xfrm>
          <a:prstGeom prst="rect">
            <a:avLst/>
          </a:prstGeom>
        </p:spPr>
      </p:pic>
      <p:sp>
        <p:nvSpPr>
          <p:cNvPr id="1026" name="Rectangle 2"/>
          <p:cNvSpPr>
            <a:spLocks noGrp="1" noChangeArrowheads="1"/>
          </p:cNvSpPr>
          <p:nvPr>
            <p:ph type="title"/>
          </p:nvPr>
        </p:nvSpPr>
        <p:spPr bwMode="auto">
          <a:xfrm>
            <a:off x="672006" y="541379"/>
            <a:ext cx="8844532" cy="8382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auto">
          <a:xfrm>
            <a:off x="672001" y="1620000"/>
            <a:ext cx="11215200" cy="4228469"/>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sp>
        <p:nvSpPr>
          <p:cNvPr id="11" name="Rectangle 8"/>
          <p:cNvSpPr>
            <a:spLocks noChangeArrowheads="1"/>
          </p:cNvSpPr>
          <p:nvPr/>
        </p:nvSpPr>
        <p:spPr bwMode="auto">
          <a:xfrm>
            <a:off x="651937" y="304801"/>
            <a:ext cx="11184000" cy="54000"/>
          </a:xfrm>
          <a:prstGeom prst="rect">
            <a:avLst/>
          </a:prstGeom>
          <a:solidFill>
            <a:schemeClr val="accent1"/>
          </a:solidFill>
          <a:ln w="3175">
            <a:noFill/>
            <a:miter lim="800000"/>
            <a:headEnd/>
            <a:tailEnd/>
          </a:ln>
        </p:spPr>
        <p:txBody>
          <a:bodyPr/>
          <a:lstStyle/>
          <a:p>
            <a:endParaRPr lang="de-DE">
              <a:latin typeface="+mn-lt"/>
              <a:cs typeface="Tahoma" pitchFamily="34" charset="0"/>
            </a:endParaRPr>
          </a:p>
        </p:txBody>
      </p:sp>
      <p:pic>
        <p:nvPicPr>
          <p:cNvPr id="13" name="Bild 12"/>
          <p:cNvPicPr>
            <a:picLocks/>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72000" y="6192001"/>
            <a:ext cx="11193600" cy="495516"/>
          </a:xfrm>
          <a:prstGeom prst="rect">
            <a:avLst/>
          </a:prstGeom>
        </p:spPr>
      </p:pic>
      <p:sp>
        <p:nvSpPr>
          <p:cNvPr id="23" name="Fußzeilenplatzhalter 5"/>
          <p:cNvSpPr>
            <a:spLocks noGrp="1"/>
          </p:cNvSpPr>
          <p:nvPr>
            <p:ph type="ftr" sz="quarter" idx="3"/>
          </p:nvPr>
        </p:nvSpPr>
        <p:spPr>
          <a:xfrm>
            <a:off x="3117033" y="6484197"/>
            <a:ext cx="8155843" cy="367200"/>
          </a:xfrm>
          <a:prstGeom prst="rect">
            <a:avLst/>
          </a:prstGeom>
        </p:spPr>
        <p:txBody>
          <a:bodyPr rtlCol="0"/>
          <a:lstStyle>
            <a:lvl1pPr algn="r" fontAlgn="auto">
              <a:spcBef>
                <a:spcPts val="0"/>
              </a:spcBef>
              <a:spcAft>
                <a:spcPts val="0"/>
              </a:spcAft>
              <a:defRPr sz="1000">
                <a:solidFill>
                  <a:schemeClr val="bg2">
                    <a:lumMod val="50000"/>
                  </a:schemeClr>
                </a:solidFill>
                <a:latin typeface="+mn-lt"/>
                <a:ea typeface="+mn-ea"/>
                <a:cs typeface="Replica Std"/>
              </a:defRPr>
            </a:lvl1pPr>
          </a:lstStyle>
          <a:p>
            <a:pPr>
              <a:defRPr/>
            </a:pPr>
            <a:r>
              <a:rPr lang="de-DE" dirty="0"/>
              <a:t>Thema des Vortrags  |  Name des/der Referierenden  |  </a:t>
            </a:r>
            <a:fld id="{1226E2DF-8868-AF41-835F-F7605CBE9982}" type="datetime1">
              <a:rPr lang="de-DE" smtClean="0"/>
              <a:pPr>
                <a:defRPr/>
              </a:pPr>
              <a:t>10.05.2025</a:t>
            </a:fld>
            <a:r>
              <a:rPr lang="en-GB" dirty="0"/>
              <a:t>  | </a:t>
            </a:r>
          </a:p>
        </p:txBody>
      </p:sp>
      <p:sp>
        <p:nvSpPr>
          <p:cNvPr id="12" name="Foliennummernplatzhalter 1">
            <a:extLst>
              <a:ext uri="{FF2B5EF4-FFF2-40B4-BE49-F238E27FC236}">
                <a16:creationId xmlns:a16="http://schemas.microsoft.com/office/drawing/2014/main" id="{32840856-9373-4C5A-9BDB-9415F88AA0BF}"/>
              </a:ext>
            </a:extLst>
          </p:cNvPr>
          <p:cNvSpPr>
            <a:spLocks noGrp="1"/>
          </p:cNvSpPr>
          <p:nvPr>
            <p:ph type="sldNum" sz="quarter" idx="4"/>
          </p:nvPr>
        </p:nvSpPr>
        <p:spPr>
          <a:xfrm>
            <a:off x="11302538" y="6484197"/>
            <a:ext cx="533400" cy="365125"/>
          </a:xfrm>
          <a:prstGeom prst="rect">
            <a:avLst/>
          </a:prstGeom>
        </p:spPr>
        <p:txBody>
          <a:bodyPr vert="horz" lIns="91440" tIns="45720" rIns="91440" bIns="45720" rtlCol="0" anchor="t" anchorCtr="0"/>
          <a:lstStyle>
            <a:lvl1pPr algn="l">
              <a:defRPr sz="1000">
                <a:solidFill>
                  <a:schemeClr val="tx1"/>
                </a:solidFill>
              </a:defRPr>
            </a:lvl1pPr>
          </a:lstStyle>
          <a:p>
            <a:fld id="{9D14B223-4EE8-42EF-A124-AE991960464B}"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77" r:id="rId1"/>
    <p:sldLayoutId id="2147483674" r:id="rId2"/>
    <p:sldLayoutId id="2147483678" r:id="rId3"/>
    <p:sldLayoutId id="2147483675" r:id="rId4"/>
    <p:sldLayoutId id="2147483661" r:id="rId5"/>
    <p:sldLayoutId id="2147483673" r:id="rId6"/>
    <p:sldLayoutId id="2147483676" r:id="rId7"/>
    <p:sldLayoutId id="2147483664" r:id="rId8"/>
    <p:sldLayoutId id="2147483659" r:id="rId9"/>
    <p:sldLayoutId id="2147483670" r:id="rId10"/>
    <p:sldLayoutId id="2147483651" r:id="rId11"/>
    <p:sldLayoutId id="2147483671" r:id="rId12"/>
    <p:sldLayoutId id="2147483672" r:id="rId13"/>
    <p:sldLayoutId id="2147483650" r:id="rId14"/>
    <p:sldLayoutId id="2147483652" r:id="rId15"/>
    <p:sldLayoutId id="2147483658" r:id="rId16"/>
    <p:sldLayoutId id="2147483654" r:id="rId17"/>
    <p:sldLayoutId id="2147483655" r:id="rId18"/>
    <p:sldLayoutId id="2147483660" r:id="rId19"/>
    <p:sldLayoutId id="2147483656" r:id="rId20"/>
  </p:sldLayoutIdLst>
  <p:hf hdr="0" dt="0"/>
  <p:txStyles>
    <p:titleStyle>
      <a:lvl1pPr algn="l" rtl="0" eaLnBrk="1" fontAlgn="base" hangingPunct="1">
        <a:spcBef>
          <a:spcPct val="0"/>
        </a:spcBef>
        <a:spcAft>
          <a:spcPct val="0"/>
        </a:spcAft>
        <a:defRPr sz="2800" b="1" i="0">
          <a:solidFill>
            <a:schemeClr val="tx1"/>
          </a:solidFill>
          <a:latin typeface="+mj-lt"/>
          <a:ea typeface="Verdana" charset="0"/>
          <a:cs typeface="Verdana" charset="0"/>
        </a:defRPr>
      </a:lvl1pPr>
      <a:lvl2pPr algn="l" rtl="0" eaLnBrk="1" fontAlgn="base" hangingPunct="1">
        <a:spcBef>
          <a:spcPct val="0"/>
        </a:spcBef>
        <a:spcAft>
          <a:spcPct val="0"/>
        </a:spcAft>
        <a:defRPr sz="2880" b="1">
          <a:solidFill>
            <a:schemeClr val="tx1"/>
          </a:solidFill>
          <a:latin typeface="Arial" charset="0"/>
        </a:defRPr>
      </a:lvl2pPr>
      <a:lvl3pPr algn="l" rtl="0" eaLnBrk="1" fontAlgn="base" hangingPunct="1">
        <a:spcBef>
          <a:spcPct val="0"/>
        </a:spcBef>
        <a:spcAft>
          <a:spcPct val="0"/>
        </a:spcAft>
        <a:defRPr sz="2880" b="1">
          <a:solidFill>
            <a:schemeClr val="tx1"/>
          </a:solidFill>
          <a:latin typeface="Arial" charset="0"/>
        </a:defRPr>
      </a:lvl3pPr>
      <a:lvl4pPr algn="l" rtl="0" eaLnBrk="1" fontAlgn="base" hangingPunct="1">
        <a:spcBef>
          <a:spcPct val="0"/>
        </a:spcBef>
        <a:spcAft>
          <a:spcPct val="0"/>
        </a:spcAft>
        <a:defRPr sz="2880" b="1">
          <a:solidFill>
            <a:schemeClr val="tx1"/>
          </a:solidFill>
          <a:latin typeface="Arial" charset="0"/>
        </a:defRPr>
      </a:lvl4pPr>
      <a:lvl5pPr algn="l" rtl="0" eaLnBrk="1" fontAlgn="base" hangingPunct="1">
        <a:spcBef>
          <a:spcPct val="0"/>
        </a:spcBef>
        <a:spcAft>
          <a:spcPct val="0"/>
        </a:spcAft>
        <a:defRPr sz="2880" b="1">
          <a:solidFill>
            <a:schemeClr val="tx1"/>
          </a:solidFill>
          <a:latin typeface="Arial" charset="0"/>
        </a:defRPr>
      </a:lvl5pPr>
      <a:lvl6pPr marL="548626" algn="l" rtl="0" eaLnBrk="1" fontAlgn="base" hangingPunct="1">
        <a:spcBef>
          <a:spcPct val="0"/>
        </a:spcBef>
        <a:spcAft>
          <a:spcPct val="0"/>
        </a:spcAft>
        <a:defRPr sz="2880" b="1">
          <a:solidFill>
            <a:schemeClr val="tx1"/>
          </a:solidFill>
          <a:latin typeface="Arial" charset="0"/>
        </a:defRPr>
      </a:lvl6pPr>
      <a:lvl7pPr marL="1097253" algn="l" rtl="0" eaLnBrk="1" fontAlgn="base" hangingPunct="1">
        <a:spcBef>
          <a:spcPct val="0"/>
        </a:spcBef>
        <a:spcAft>
          <a:spcPct val="0"/>
        </a:spcAft>
        <a:defRPr sz="2880" b="1">
          <a:solidFill>
            <a:schemeClr val="tx1"/>
          </a:solidFill>
          <a:latin typeface="Arial" charset="0"/>
        </a:defRPr>
      </a:lvl7pPr>
      <a:lvl8pPr marL="1645879" algn="l" rtl="0" eaLnBrk="1" fontAlgn="base" hangingPunct="1">
        <a:spcBef>
          <a:spcPct val="0"/>
        </a:spcBef>
        <a:spcAft>
          <a:spcPct val="0"/>
        </a:spcAft>
        <a:defRPr sz="2880" b="1">
          <a:solidFill>
            <a:schemeClr val="tx1"/>
          </a:solidFill>
          <a:latin typeface="Arial" charset="0"/>
        </a:defRPr>
      </a:lvl8pPr>
      <a:lvl9pPr marL="2194505" algn="l" rtl="0" eaLnBrk="1" fontAlgn="base" hangingPunct="1">
        <a:spcBef>
          <a:spcPct val="0"/>
        </a:spcBef>
        <a:spcAft>
          <a:spcPct val="0"/>
        </a:spcAft>
        <a:defRPr sz="2880" b="1">
          <a:solidFill>
            <a:schemeClr val="tx1"/>
          </a:solidFill>
          <a:latin typeface="Arial" charset="0"/>
        </a:defRPr>
      </a:lvl9pPr>
    </p:titleStyle>
    <p:bodyStyle>
      <a:lvl1pPr marL="239178" indent="-239178" algn="l" rtl="0" eaLnBrk="1" fontAlgn="base" hangingPunct="1">
        <a:lnSpc>
          <a:spcPct val="100000"/>
        </a:lnSpc>
        <a:spcBef>
          <a:spcPts val="276"/>
        </a:spcBef>
        <a:spcAft>
          <a:spcPts val="0"/>
        </a:spcAft>
        <a:buFont typeface="Arial" panose="020B0604020202020204" pitchFamily="34" charset="0"/>
        <a:buChar char="•"/>
        <a:defRPr sz="1867" b="0" i="0">
          <a:solidFill>
            <a:schemeClr val="tx1"/>
          </a:solidFill>
          <a:latin typeface="+mn-lt"/>
          <a:ea typeface="Verdana" charset="0"/>
          <a:cs typeface="Verdana" charset="0"/>
        </a:defRPr>
      </a:lvl1pPr>
      <a:lvl2pPr marL="478355" indent="-239178" algn="l" rtl="0" eaLnBrk="1" fontAlgn="base" hangingPunct="1">
        <a:lnSpc>
          <a:spcPct val="100000"/>
        </a:lnSpc>
        <a:spcBef>
          <a:spcPts val="240"/>
        </a:spcBef>
        <a:spcAft>
          <a:spcPts val="0"/>
        </a:spcAft>
        <a:buFont typeface="Arial" panose="020B0604020202020204" pitchFamily="34" charset="0"/>
        <a:buChar char="•"/>
        <a:defRPr sz="1867" b="0" i="0">
          <a:solidFill>
            <a:schemeClr val="tx1"/>
          </a:solidFill>
          <a:latin typeface="+mn-lt"/>
          <a:ea typeface="Verdana" charset="0"/>
          <a:cs typeface="Verdana" charset="0"/>
        </a:defRPr>
      </a:lvl2pPr>
      <a:lvl3pPr marL="715415" indent="-237061"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3pPr>
      <a:lvl4pPr marL="954593"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4pPr>
      <a:lvl5pPr marL="1193770" indent="-239178" algn="l" rtl="0" eaLnBrk="1" fontAlgn="base" hangingPunct="1">
        <a:lnSpc>
          <a:spcPct val="100000"/>
        </a:lnSpc>
        <a:spcBef>
          <a:spcPts val="240"/>
        </a:spcBef>
        <a:spcAft>
          <a:spcPts val="0"/>
        </a:spcAft>
        <a:buFont typeface="Arial" panose="020B0604020202020204" pitchFamily="34" charset="0"/>
        <a:buChar char="•"/>
        <a:defRPr sz="1600" b="0" i="0">
          <a:solidFill>
            <a:schemeClr val="tx1"/>
          </a:solidFill>
          <a:latin typeface="+mn-lt"/>
          <a:ea typeface="Verdana" charset="0"/>
          <a:cs typeface="Verdana" charset="0"/>
        </a:defRPr>
      </a:lvl5pPr>
      <a:lvl6pPr marL="1432948"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6pPr>
      <a:lvl7pPr marL="1676358" indent="-243411"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7pPr>
      <a:lvl8pPr marL="1915536" indent="-239178" algn="l" rtl="0" eaLnBrk="1" fontAlgn="base" hangingPunct="1">
        <a:spcBef>
          <a:spcPct val="20000"/>
        </a:spcBef>
        <a:spcAft>
          <a:spcPts val="0"/>
        </a:spcAft>
        <a:buFont typeface="Arial" panose="020B0604020202020204" pitchFamily="34" charset="0"/>
        <a:buChar char="•"/>
        <a:defRPr sz="1600">
          <a:solidFill>
            <a:schemeClr val="tx1"/>
          </a:solidFill>
          <a:latin typeface="+mn-lt"/>
        </a:defRPr>
      </a:lvl8pPr>
      <a:lvl9pPr marL="3284138" indent="-226690" algn="l" rtl="0" eaLnBrk="1" fontAlgn="base" hangingPunct="1">
        <a:spcBef>
          <a:spcPct val="20000"/>
        </a:spcBef>
        <a:spcAft>
          <a:spcPct val="0"/>
        </a:spcAft>
        <a:buFont typeface="Wingdings" pitchFamily="2" charset="2"/>
        <a:buChar char="§"/>
        <a:defRPr sz="1920">
          <a:solidFill>
            <a:schemeClr val="tx1"/>
          </a:solidFill>
          <a:latin typeface="+mn-lt"/>
        </a:defRPr>
      </a:lvl9pPr>
    </p:bodyStyle>
    <p:otherStyle>
      <a:defPPr>
        <a:defRPr lang="de-DE"/>
      </a:defPPr>
      <a:lvl1pPr marL="0" algn="l" defTabSz="1097253" rtl="0" eaLnBrk="1" latinLnBrk="0" hangingPunct="1">
        <a:defRPr sz="1867" kern="1200">
          <a:solidFill>
            <a:schemeClr val="tx1"/>
          </a:solidFill>
          <a:latin typeface="+mn-lt"/>
          <a:ea typeface="+mn-ea"/>
          <a:cs typeface="+mn-cs"/>
        </a:defRPr>
      </a:lvl1pPr>
      <a:lvl2pPr marL="548626" algn="l" defTabSz="1097253" rtl="0" eaLnBrk="1" latinLnBrk="0" hangingPunct="1">
        <a:defRPr sz="1600" kern="1200">
          <a:solidFill>
            <a:schemeClr val="tx1"/>
          </a:solidFill>
          <a:latin typeface="+mn-lt"/>
          <a:ea typeface="+mn-ea"/>
          <a:cs typeface="+mn-cs"/>
        </a:defRPr>
      </a:lvl2pPr>
      <a:lvl3pPr marL="1097253" algn="l" defTabSz="1097253" rtl="0" eaLnBrk="1" latinLnBrk="0" hangingPunct="1">
        <a:defRPr sz="1600" kern="1200">
          <a:solidFill>
            <a:schemeClr val="tx1"/>
          </a:solidFill>
          <a:latin typeface="+mn-lt"/>
          <a:ea typeface="+mn-ea"/>
          <a:cs typeface="+mn-cs"/>
        </a:defRPr>
      </a:lvl3pPr>
      <a:lvl4pPr marL="1645879" algn="l" defTabSz="1097253" rtl="0" eaLnBrk="1" latinLnBrk="0" hangingPunct="1">
        <a:defRPr sz="1600" kern="1200">
          <a:solidFill>
            <a:schemeClr val="tx1"/>
          </a:solidFill>
          <a:latin typeface="+mn-lt"/>
          <a:ea typeface="+mn-ea"/>
          <a:cs typeface="+mn-cs"/>
        </a:defRPr>
      </a:lvl4pPr>
      <a:lvl5pPr marL="2194505" algn="l" defTabSz="1097253" rtl="0" eaLnBrk="1" latinLnBrk="0" hangingPunct="1">
        <a:defRPr sz="1600" kern="1200">
          <a:solidFill>
            <a:schemeClr val="tx1"/>
          </a:solidFill>
          <a:latin typeface="+mn-lt"/>
          <a:ea typeface="+mn-ea"/>
          <a:cs typeface="+mn-cs"/>
        </a:defRPr>
      </a:lvl5pPr>
      <a:lvl6pPr marL="2743131" algn="l" defTabSz="1097253" rtl="0" eaLnBrk="1" latinLnBrk="0" hangingPunct="1">
        <a:defRPr sz="1600" kern="1200">
          <a:solidFill>
            <a:schemeClr val="tx1"/>
          </a:solidFill>
          <a:latin typeface="+mn-lt"/>
          <a:ea typeface="+mn-ea"/>
          <a:cs typeface="+mn-cs"/>
        </a:defRPr>
      </a:lvl6pPr>
      <a:lvl7pPr marL="3291758" algn="l" defTabSz="1097253" rtl="0" eaLnBrk="1" latinLnBrk="0" hangingPunct="1">
        <a:defRPr sz="1600" kern="1200">
          <a:solidFill>
            <a:schemeClr val="tx1"/>
          </a:solidFill>
          <a:latin typeface="+mn-lt"/>
          <a:ea typeface="+mn-ea"/>
          <a:cs typeface="+mn-cs"/>
        </a:defRPr>
      </a:lvl7pPr>
      <a:lvl8pPr marL="3840384" algn="l" defTabSz="1097253" rtl="0" eaLnBrk="1" latinLnBrk="0" hangingPunct="1">
        <a:defRPr sz="1600" kern="1200">
          <a:solidFill>
            <a:schemeClr val="tx1"/>
          </a:solidFill>
          <a:latin typeface="+mn-lt"/>
          <a:ea typeface="+mn-ea"/>
          <a:cs typeface="+mn-cs"/>
        </a:defRPr>
      </a:lvl8pPr>
      <a:lvl9pPr marL="4389010" algn="l" defTabSz="1097253"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7469" userDrawn="1">
          <p15:clr>
            <a:srgbClr val="F26B43"/>
          </p15:clr>
        </p15:guide>
        <p15:guide id="3" orient="horz" pos="1774" userDrawn="1">
          <p15:clr>
            <a:srgbClr val="F26B43"/>
          </p15:clr>
        </p15:guide>
        <p15:guide id="4" orient="horz" pos="1321" userDrawn="1">
          <p15:clr>
            <a:srgbClr val="F26B43"/>
          </p15:clr>
        </p15:guide>
        <p15:guide id="5" orient="horz" pos="731"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5.svg"/><Relationship Id="rId5" Type="http://schemas.openxmlformats.org/officeDocument/2006/relationships/image" Target="../media/image20.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g"/><Relationship Id="rId4" Type="http://schemas.microsoft.com/office/2007/relationships/hdphoto" Target="../media/hdphoto2.wdp"/><Relationship Id="rId9"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sv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notesSlide" Target="../notesSlides/notesSlide4.xml"/><Relationship Id="rId16" Type="http://schemas.microsoft.com/office/2007/relationships/hdphoto" Target="../media/hdphoto1.wdp"/><Relationship Id="rId1" Type="http://schemas.openxmlformats.org/officeDocument/2006/relationships/slideLayout" Target="../slideLayouts/slideLayout15.xml"/><Relationship Id="rId6" Type="http://schemas.openxmlformats.org/officeDocument/2006/relationships/image" Target="../media/image36.png"/><Relationship Id="rId11" Type="http://schemas.microsoft.com/office/2007/relationships/hdphoto" Target="../media/hdphoto3.wdp"/><Relationship Id="rId5" Type="http://schemas.openxmlformats.org/officeDocument/2006/relationships/image" Target="../media/image35.jpg"/><Relationship Id="rId15" Type="http://schemas.openxmlformats.org/officeDocument/2006/relationships/image" Target="../media/image19.png"/><Relationship Id="rId10" Type="http://schemas.openxmlformats.org/officeDocument/2006/relationships/image" Target="../media/image40.png"/><Relationship Id="rId4" Type="http://schemas.openxmlformats.org/officeDocument/2006/relationships/image" Target="../media/image34.jpg"/><Relationship Id="rId9" Type="http://schemas.openxmlformats.org/officeDocument/2006/relationships/image" Target="../media/image39.jpeg"/><Relationship Id="rId1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46.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ACD8F4-0BA7-7AE5-6258-7FD012AE75D4}"/>
              </a:ext>
            </a:extLst>
          </p:cNvPr>
          <p:cNvSpPr>
            <a:spLocks noGrp="1"/>
          </p:cNvSpPr>
          <p:nvPr>
            <p:ph type="title"/>
          </p:nvPr>
        </p:nvSpPr>
        <p:spPr/>
        <p:txBody>
          <a:bodyPr/>
          <a:lstStyle/>
          <a:p>
            <a:r>
              <a:rPr lang="en-US" altLang="zh-CN" dirty="0"/>
              <a:t>System components</a:t>
            </a:r>
            <a:endParaRPr lang="zh-CN" altLang="en-US" dirty="0"/>
          </a:p>
        </p:txBody>
      </p:sp>
      <p:sp>
        <p:nvSpPr>
          <p:cNvPr id="5" name="页脚占位符 4">
            <a:extLst>
              <a:ext uri="{FF2B5EF4-FFF2-40B4-BE49-F238E27FC236}">
                <a16:creationId xmlns:a16="http://schemas.microsoft.com/office/drawing/2014/main" id="{1874D3D1-BFDA-C708-26B8-92B183B7CDAB}"/>
              </a:ext>
            </a:extLst>
          </p:cNvPr>
          <p:cNvSpPr>
            <a:spLocks noGrp="1"/>
          </p:cNvSpPr>
          <p:nvPr>
            <p:ph type="ftr" sz="quarter" idx="3"/>
          </p:nvPr>
        </p:nvSpPr>
        <p:spPr/>
        <p:txBody>
          <a:bodyPr/>
          <a:lstStyle/>
          <a:p>
            <a:pPr>
              <a:defRPr/>
            </a:pPr>
            <a:r>
              <a:rPr lang="en-US" dirty="0"/>
              <a:t>Charging Station Upgrade to OCPP Communication for Smart Charging </a:t>
            </a:r>
            <a:r>
              <a:rPr lang="de-DE" dirty="0"/>
              <a:t> |  Chen Huang|  12.05.2025  | </a:t>
            </a:r>
            <a:endParaRPr lang="en-GB" dirty="0"/>
          </a:p>
        </p:txBody>
      </p:sp>
      <p:sp>
        <p:nvSpPr>
          <p:cNvPr id="6" name="灯片编号占位符 5">
            <a:extLst>
              <a:ext uri="{FF2B5EF4-FFF2-40B4-BE49-F238E27FC236}">
                <a16:creationId xmlns:a16="http://schemas.microsoft.com/office/drawing/2014/main" id="{CF5B9EE8-5BA2-754A-F5AF-14C7F6463DE4}"/>
              </a:ext>
            </a:extLst>
          </p:cNvPr>
          <p:cNvSpPr>
            <a:spLocks noGrp="1"/>
          </p:cNvSpPr>
          <p:nvPr>
            <p:ph type="sldNum" sz="quarter" idx="4"/>
          </p:nvPr>
        </p:nvSpPr>
        <p:spPr/>
        <p:txBody>
          <a:bodyPr/>
          <a:lstStyle/>
          <a:p>
            <a:fld id="{9D14B223-4EE8-42EF-A124-AE991960464B}" type="slidenum">
              <a:rPr lang="de-DE" smtClean="0"/>
              <a:pPr/>
              <a:t>1</a:t>
            </a:fld>
            <a:endParaRPr lang="de-DE" dirty="0"/>
          </a:p>
        </p:txBody>
      </p:sp>
      <p:sp>
        <p:nvSpPr>
          <p:cNvPr id="9" name="矩形 8">
            <a:extLst>
              <a:ext uri="{FF2B5EF4-FFF2-40B4-BE49-F238E27FC236}">
                <a16:creationId xmlns:a16="http://schemas.microsoft.com/office/drawing/2014/main" id="{0116C5A8-9A33-B555-A33C-491C57761B99}"/>
              </a:ext>
            </a:extLst>
          </p:cNvPr>
          <p:cNvSpPr/>
          <p:nvPr/>
        </p:nvSpPr>
        <p:spPr>
          <a:xfrm>
            <a:off x="4113573" y="1630277"/>
            <a:ext cx="3543300" cy="207198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tx1"/>
                </a:solidFill>
              </a:rPr>
              <a:t>Charging Station</a:t>
            </a:r>
            <a:endParaRPr lang="zh-CN" altLang="en-US" dirty="0">
              <a:solidFill>
                <a:schemeClr val="tx1"/>
              </a:solidFill>
            </a:endParaRPr>
          </a:p>
        </p:txBody>
      </p:sp>
      <p:sp>
        <p:nvSpPr>
          <p:cNvPr id="11" name="矩形: 圆角 10">
            <a:extLst>
              <a:ext uri="{FF2B5EF4-FFF2-40B4-BE49-F238E27FC236}">
                <a16:creationId xmlns:a16="http://schemas.microsoft.com/office/drawing/2014/main" id="{8182FCC3-B603-BB57-31F2-B9D89B4CD64E}"/>
              </a:ext>
            </a:extLst>
          </p:cNvPr>
          <p:cNvSpPr/>
          <p:nvPr/>
        </p:nvSpPr>
        <p:spPr>
          <a:xfrm>
            <a:off x="8911551" y="2066603"/>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GUI</a:t>
            </a:r>
            <a:endParaRPr lang="zh-CN" altLang="en-US" dirty="0">
              <a:solidFill>
                <a:schemeClr val="tx1"/>
              </a:solidFill>
            </a:endParaRPr>
          </a:p>
        </p:txBody>
      </p:sp>
      <p:sp>
        <p:nvSpPr>
          <p:cNvPr id="13" name="矩形: 圆角 12">
            <a:extLst>
              <a:ext uri="{FF2B5EF4-FFF2-40B4-BE49-F238E27FC236}">
                <a16:creationId xmlns:a16="http://schemas.microsoft.com/office/drawing/2014/main" id="{05D9B512-DBC2-1732-1676-B613BEA2A859}"/>
              </a:ext>
            </a:extLst>
          </p:cNvPr>
          <p:cNvSpPr/>
          <p:nvPr/>
        </p:nvSpPr>
        <p:spPr>
          <a:xfrm>
            <a:off x="1215704" y="2066800"/>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Optimizer</a:t>
            </a:r>
            <a:endParaRPr lang="zh-CN" altLang="en-US" dirty="0">
              <a:solidFill>
                <a:schemeClr val="tx1"/>
              </a:solidFill>
            </a:endParaRPr>
          </a:p>
        </p:txBody>
      </p:sp>
      <p:sp>
        <p:nvSpPr>
          <p:cNvPr id="14" name="矩形: 圆角 13">
            <a:extLst>
              <a:ext uri="{FF2B5EF4-FFF2-40B4-BE49-F238E27FC236}">
                <a16:creationId xmlns:a16="http://schemas.microsoft.com/office/drawing/2014/main" id="{394BB085-6491-14CC-284A-E6749E3119A1}"/>
              </a:ext>
            </a:extLst>
          </p:cNvPr>
          <p:cNvSpPr/>
          <p:nvPr/>
        </p:nvSpPr>
        <p:spPr>
          <a:xfrm>
            <a:off x="5061705" y="4763755"/>
            <a:ext cx="1781175" cy="838200"/>
          </a:xfrm>
          <a:prstGeom prst="round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Electric vehicle</a:t>
            </a:r>
            <a:endParaRPr lang="zh-CN" altLang="en-US" dirty="0">
              <a:solidFill>
                <a:schemeClr val="tx1"/>
              </a:solidFill>
            </a:endParaRPr>
          </a:p>
        </p:txBody>
      </p:sp>
      <p:sp>
        <p:nvSpPr>
          <p:cNvPr id="15" name="箭头: 左右 14">
            <a:extLst>
              <a:ext uri="{FF2B5EF4-FFF2-40B4-BE49-F238E27FC236}">
                <a16:creationId xmlns:a16="http://schemas.microsoft.com/office/drawing/2014/main" id="{4917D66A-18E8-30E9-A4D5-D2086D76ACC1}"/>
              </a:ext>
            </a:extLst>
          </p:cNvPr>
          <p:cNvSpPr/>
          <p:nvPr/>
        </p:nvSpPr>
        <p:spPr>
          <a:xfrm>
            <a:off x="7784897" y="2344869"/>
            <a:ext cx="978103" cy="291473"/>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16" name="文本框 15">
            <a:extLst>
              <a:ext uri="{FF2B5EF4-FFF2-40B4-BE49-F238E27FC236}">
                <a16:creationId xmlns:a16="http://schemas.microsoft.com/office/drawing/2014/main" id="{002CDF4F-C855-D607-BF64-CEAA59E4A7CB}"/>
              </a:ext>
            </a:extLst>
          </p:cNvPr>
          <p:cNvSpPr txBox="1"/>
          <p:nvPr/>
        </p:nvSpPr>
        <p:spPr>
          <a:xfrm>
            <a:off x="7933448" y="2077242"/>
            <a:ext cx="787395" cy="369332"/>
          </a:xfrm>
          <a:prstGeom prst="rect">
            <a:avLst/>
          </a:prstGeom>
          <a:noFill/>
        </p:spPr>
        <p:txBody>
          <a:bodyPr wrap="none" rtlCol="0">
            <a:spAutoFit/>
          </a:bodyPr>
          <a:lstStyle/>
          <a:p>
            <a:pPr algn="l"/>
            <a:r>
              <a:rPr lang="en-US" altLang="zh-CN" dirty="0"/>
              <a:t>HTTP</a:t>
            </a:r>
            <a:endParaRPr lang="zh-CN" altLang="en-US" dirty="0" err="1"/>
          </a:p>
        </p:txBody>
      </p:sp>
      <p:sp>
        <p:nvSpPr>
          <p:cNvPr id="17" name="箭头: 左右 16">
            <a:extLst>
              <a:ext uri="{FF2B5EF4-FFF2-40B4-BE49-F238E27FC236}">
                <a16:creationId xmlns:a16="http://schemas.microsoft.com/office/drawing/2014/main" id="{7FBC1987-959D-4054-95B6-4F9DE07BA22E}"/>
              </a:ext>
            </a:extLst>
          </p:cNvPr>
          <p:cNvSpPr/>
          <p:nvPr/>
        </p:nvSpPr>
        <p:spPr>
          <a:xfrm>
            <a:off x="3007449" y="2344869"/>
            <a:ext cx="978103" cy="291473"/>
          </a:xfrm>
          <a:prstGeom prst="lef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19" name="文本框 18">
            <a:extLst>
              <a:ext uri="{FF2B5EF4-FFF2-40B4-BE49-F238E27FC236}">
                <a16:creationId xmlns:a16="http://schemas.microsoft.com/office/drawing/2014/main" id="{F1F64631-1F32-2AC9-6526-1A41CE212C50}"/>
              </a:ext>
            </a:extLst>
          </p:cNvPr>
          <p:cNvSpPr txBox="1"/>
          <p:nvPr/>
        </p:nvSpPr>
        <p:spPr>
          <a:xfrm>
            <a:off x="3105603" y="2066800"/>
            <a:ext cx="838691" cy="369332"/>
          </a:xfrm>
          <a:prstGeom prst="rect">
            <a:avLst/>
          </a:prstGeom>
          <a:noFill/>
        </p:spPr>
        <p:txBody>
          <a:bodyPr wrap="none" rtlCol="0">
            <a:spAutoFit/>
          </a:bodyPr>
          <a:lstStyle/>
          <a:p>
            <a:pPr algn="l"/>
            <a:r>
              <a:rPr lang="en-US" altLang="zh-CN" dirty="0"/>
              <a:t>OCPP</a:t>
            </a:r>
            <a:endParaRPr lang="zh-CN" altLang="en-US" dirty="0" err="1"/>
          </a:p>
        </p:txBody>
      </p:sp>
      <p:sp>
        <p:nvSpPr>
          <p:cNvPr id="21" name="箭头: 上下 20">
            <a:extLst>
              <a:ext uri="{FF2B5EF4-FFF2-40B4-BE49-F238E27FC236}">
                <a16:creationId xmlns:a16="http://schemas.microsoft.com/office/drawing/2014/main" id="{7FBCA842-5D4A-9E2B-8EDD-1EBC1D9D1F4B}"/>
              </a:ext>
            </a:extLst>
          </p:cNvPr>
          <p:cNvSpPr/>
          <p:nvPr/>
        </p:nvSpPr>
        <p:spPr>
          <a:xfrm>
            <a:off x="5737585" y="3795841"/>
            <a:ext cx="295275" cy="877871"/>
          </a:xfrm>
          <a:prstGeom prst="upDown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23" name="文本框 22">
            <a:extLst>
              <a:ext uri="{FF2B5EF4-FFF2-40B4-BE49-F238E27FC236}">
                <a16:creationId xmlns:a16="http://schemas.microsoft.com/office/drawing/2014/main" id="{E8E991CD-4BE9-2A65-5C90-953AFB3937B0}"/>
              </a:ext>
            </a:extLst>
          </p:cNvPr>
          <p:cNvSpPr txBox="1"/>
          <p:nvPr/>
        </p:nvSpPr>
        <p:spPr>
          <a:xfrm>
            <a:off x="5952293" y="4050110"/>
            <a:ext cx="748923" cy="369332"/>
          </a:xfrm>
          <a:prstGeom prst="rect">
            <a:avLst/>
          </a:prstGeom>
          <a:noFill/>
        </p:spPr>
        <p:txBody>
          <a:bodyPr wrap="none" rtlCol="0">
            <a:spAutoFit/>
          </a:bodyPr>
          <a:lstStyle/>
          <a:p>
            <a:pPr algn="l"/>
            <a:r>
              <a:rPr lang="en-US" altLang="zh-CN" dirty="0"/>
              <a:t>PWM</a:t>
            </a:r>
            <a:endParaRPr lang="zh-CN" altLang="en-US" dirty="0" err="1"/>
          </a:p>
        </p:txBody>
      </p:sp>
      <p:pic>
        <p:nvPicPr>
          <p:cNvPr id="8" name="图片 7">
            <a:extLst>
              <a:ext uri="{FF2B5EF4-FFF2-40B4-BE49-F238E27FC236}">
                <a16:creationId xmlns:a16="http://schemas.microsoft.com/office/drawing/2014/main" id="{F3BDFCC5-05DF-C537-5F16-70D3F01BABE6}"/>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4402934" y="4595802"/>
            <a:ext cx="2827531" cy="1263841"/>
          </a:xfrm>
          <a:prstGeom prst="rect">
            <a:avLst/>
          </a:prstGeom>
        </p:spPr>
      </p:pic>
      <p:pic>
        <p:nvPicPr>
          <p:cNvPr id="7" name="图片 6">
            <a:extLst>
              <a:ext uri="{FF2B5EF4-FFF2-40B4-BE49-F238E27FC236}">
                <a16:creationId xmlns:a16="http://schemas.microsoft.com/office/drawing/2014/main" id="{BC32BE60-680D-6474-9637-9D4845FAC186}"/>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6870495" y="1049650"/>
            <a:ext cx="802132" cy="3333411"/>
          </a:xfrm>
          <a:prstGeom prst="rect">
            <a:avLst/>
          </a:prstGeom>
          <a:effectLst>
            <a:outerShdw blurRad="50800" dist="38100" dir="2700000" algn="tl" rotWithShape="0">
              <a:prstClr val="black">
                <a:alpha val="40000"/>
              </a:prstClr>
            </a:outerShdw>
          </a:effectLst>
        </p:spPr>
      </p:pic>
      <p:grpSp>
        <p:nvGrpSpPr>
          <p:cNvPr id="26" name="组合 25">
            <a:extLst>
              <a:ext uri="{FF2B5EF4-FFF2-40B4-BE49-F238E27FC236}">
                <a16:creationId xmlns:a16="http://schemas.microsoft.com/office/drawing/2014/main" id="{61871422-E4AD-7C6D-CFCF-7AA1A96CE518}"/>
              </a:ext>
            </a:extLst>
          </p:cNvPr>
          <p:cNvGrpSpPr/>
          <p:nvPr/>
        </p:nvGrpSpPr>
        <p:grpSpPr>
          <a:xfrm>
            <a:off x="8197729" y="2485703"/>
            <a:ext cx="3200400" cy="3200400"/>
            <a:chOff x="8197729" y="2485703"/>
            <a:chExt cx="3200400" cy="3200400"/>
          </a:xfrm>
        </p:grpSpPr>
        <p:pic>
          <p:nvPicPr>
            <p:cNvPr id="10" name="图形 9" descr="便携式计算机 纯色填充">
              <a:extLst>
                <a:ext uri="{FF2B5EF4-FFF2-40B4-BE49-F238E27FC236}">
                  <a16:creationId xmlns:a16="http://schemas.microsoft.com/office/drawing/2014/main" id="{ACF08120-61EA-EAD3-B7CC-0EBE024B8D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729" y="2485703"/>
              <a:ext cx="3200400" cy="3200400"/>
            </a:xfrm>
            <a:prstGeom prst="rect">
              <a:avLst/>
            </a:prstGeom>
          </p:spPr>
        </p:pic>
        <p:pic>
          <p:nvPicPr>
            <p:cNvPr id="25" name="图片 24">
              <a:extLst>
                <a:ext uri="{FF2B5EF4-FFF2-40B4-BE49-F238E27FC236}">
                  <a16:creationId xmlns:a16="http://schemas.microsoft.com/office/drawing/2014/main" id="{319B80E0-9962-43F8-0AD5-EF5F1657EE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5158" y="3292677"/>
              <a:ext cx="1985542" cy="1212647"/>
            </a:xfrm>
            <a:prstGeom prst="rect">
              <a:avLst/>
            </a:prstGeom>
          </p:spPr>
        </p:pic>
      </p:grpSp>
      <p:grpSp>
        <p:nvGrpSpPr>
          <p:cNvPr id="29" name="组合 28">
            <a:extLst>
              <a:ext uri="{FF2B5EF4-FFF2-40B4-BE49-F238E27FC236}">
                <a16:creationId xmlns:a16="http://schemas.microsoft.com/office/drawing/2014/main" id="{327278F7-576D-231A-1F27-94D746AAC4EC}"/>
              </a:ext>
            </a:extLst>
          </p:cNvPr>
          <p:cNvGrpSpPr/>
          <p:nvPr/>
        </p:nvGrpSpPr>
        <p:grpSpPr>
          <a:xfrm>
            <a:off x="516365" y="2485703"/>
            <a:ext cx="3200400" cy="3200400"/>
            <a:chOff x="516365" y="2485703"/>
            <a:chExt cx="3200400" cy="3200400"/>
          </a:xfrm>
        </p:grpSpPr>
        <p:pic>
          <p:nvPicPr>
            <p:cNvPr id="12" name="图形 11" descr="Internet 纯色填充">
              <a:extLst>
                <a:ext uri="{FF2B5EF4-FFF2-40B4-BE49-F238E27FC236}">
                  <a16:creationId xmlns:a16="http://schemas.microsoft.com/office/drawing/2014/main" id="{2C8B9811-EE55-7B47-BD04-70CA90845B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365" y="2485703"/>
              <a:ext cx="3200400" cy="3200400"/>
            </a:xfrm>
            <a:prstGeom prst="rect">
              <a:avLst/>
            </a:prstGeom>
          </p:spPr>
        </p:pic>
        <p:pic>
          <p:nvPicPr>
            <p:cNvPr id="28" name="图片 27">
              <a:extLst>
                <a:ext uri="{FF2B5EF4-FFF2-40B4-BE49-F238E27FC236}">
                  <a16:creationId xmlns:a16="http://schemas.microsoft.com/office/drawing/2014/main" id="{F0029B6B-AE0C-3D9E-FA23-58177F1A3C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0674" y="3335612"/>
              <a:ext cx="1984929" cy="1216152"/>
            </a:xfrm>
            <a:prstGeom prst="rect">
              <a:avLst/>
            </a:prstGeom>
          </p:spPr>
        </p:pic>
      </p:grpSp>
    </p:spTree>
    <p:extLst>
      <p:ext uri="{BB962C8B-B14F-4D97-AF65-F5344CB8AC3E}">
        <p14:creationId xmlns:p14="http://schemas.microsoft.com/office/powerpoint/2010/main" val="216913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277F-3911-F2E6-0297-724E49AE1F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9536385-4478-0884-12B7-B7413F37386F}"/>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4385C41-1383-5482-D19F-50A3A7483E9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9CDB57D0-D789-8F2B-9C46-B93131CEAB41}"/>
              </a:ext>
            </a:extLst>
          </p:cNvPr>
          <p:cNvSpPr>
            <a:spLocks noGrp="1"/>
          </p:cNvSpPr>
          <p:nvPr>
            <p:ph type="sldNum" sz="quarter" idx="4"/>
          </p:nvPr>
        </p:nvSpPr>
        <p:spPr/>
        <p:txBody>
          <a:bodyPr/>
          <a:lstStyle/>
          <a:p>
            <a:fld id="{9D14B223-4EE8-42EF-A124-AE991960464B}" type="slidenum">
              <a:rPr lang="de-DE" smtClean="0"/>
              <a:pPr/>
              <a:t>10</a:t>
            </a:fld>
            <a:endParaRPr lang="de-DE" dirty="0"/>
          </a:p>
        </p:txBody>
      </p:sp>
      <p:sp>
        <p:nvSpPr>
          <p:cNvPr id="8" name="矩形 7">
            <a:extLst>
              <a:ext uri="{FF2B5EF4-FFF2-40B4-BE49-F238E27FC236}">
                <a16:creationId xmlns:a16="http://schemas.microsoft.com/office/drawing/2014/main" id="{D846D905-F798-5C88-895B-CD8A69CC6128}"/>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BE2C120C-F361-8E95-09A8-E338228FAE69}"/>
              </a:ext>
            </a:extLst>
          </p:cNvPr>
          <p:cNvSpPr/>
          <p:nvPr/>
        </p:nvSpPr>
        <p:spPr>
          <a:xfrm>
            <a:off x="5089855" y="4495112"/>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AE4780D5-0715-1043-45A1-D28BCAC57C37}"/>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B9D9A3-9D2E-B5D6-986C-977C9E4B9F8F}"/>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A84D8BBF-0454-FA67-5A8C-818A1E92B0B1}"/>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B32F907-C7AC-A04E-6D88-0EB6C3CD8327}"/>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2F1F7F16-1DC5-02F7-DC15-BC340117A62A}"/>
              </a:ext>
            </a:extLst>
          </p:cNvPr>
          <p:cNvCxnSpPr>
            <a:cxnSpLocks/>
          </p:cNvCxnSpPr>
          <p:nvPr/>
        </p:nvCxnSpPr>
        <p:spPr>
          <a:xfrm flipV="1">
            <a:off x="4535855" y="4192779"/>
            <a:ext cx="0" cy="7806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917679D-04C8-27E5-EBB1-F401E619F325}"/>
              </a:ext>
            </a:extLst>
          </p:cNvPr>
          <p:cNvSpPr txBox="1"/>
          <p:nvPr/>
        </p:nvSpPr>
        <p:spPr>
          <a:xfrm>
            <a:off x="4504702" y="5023646"/>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grpSp>
        <p:nvGrpSpPr>
          <p:cNvPr id="33" name="组合 32">
            <a:extLst>
              <a:ext uri="{FF2B5EF4-FFF2-40B4-BE49-F238E27FC236}">
                <a16:creationId xmlns:a16="http://schemas.microsoft.com/office/drawing/2014/main" id="{AF2786CC-04AC-6BE2-D4C3-4D36D6A1571E}"/>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DB42DF32-7D6B-67FD-B02C-474BE609A73D}"/>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DDCDB7F4-4F94-7549-3C53-ED7CA89F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B5B55A0A-2763-BD64-8F80-D05D512D40E6}"/>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F98974-66E7-5087-6FCA-90015DC7C0DF}"/>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F1F315E2-199C-0A89-9C4C-9DE7528CEBEF}"/>
              </a:ext>
            </a:extLst>
          </p:cNvPr>
          <p:cNvSpPr/>
          <p:nvPr/>
        </p:nvSpPr>
        <p:spPr>
          <a:xfrm>
            <a:off x="4559503" y="4495112"/>
            <a:ext cx="530352" cy="456290"/>
          </a:xfrm>
          <a:prstGeom prst="rect">
            <a:avLst/>
          </a:prstGeom>
          <a:solidFill>
            <a:schemeClr val="accent2"/>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6E553E4C-55E4-296C-97EC-92E14AAF7E7C}"/>
              </a:ext>
            </a:extLst>
          </p:cNvPr>
          <p:cNvSpPr/>
          <p:nvPr/>
        </p:nvSpPr>
        <p:spPr>
          <a:xfrm>
            <a:off x="5115712" y="3746541"/>
            <a:ext cx="4517136"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 after truncation</a:t>
            </a:r>
            <a:endParaRPr lang="zh-CN" altLang="en-US" dirty="0"/>
          </a:p>
        </p:txBody>
      </p:sp>
    </p:spTree>
    <p:extLst>
      <p:ext uri="{BB962C8B-B14F-4D97-AF65-F5344CB8AC3E}">
        <p14:creationId xmlns:p14="http://schemas.microsoft.com/office/powerpoint/2010/main" val="18324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grpId="0" nodeType="clickEffect">
                                  <p:stCondLst>
                                    <p:cond delay="0"/>
                                  </p:stCondLst>
                                  <p:childTnLst>
                                    <p:animEffect transition="out" filter="wipe(down)">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9" grpId="2" animBg="1"/>
      <p:bldP spid="16" grpId="0"/>
      <p:bldP spid="34" grpId="0" animBg="1"/>
      <p:bldP spid="3" grpId="0" animBg="1"/>
      <p:bldP spid="3"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8D4A8-0CB7-31B2-E122-DBE1DCC13731}"/>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7D082AE-5135-1EC0-EC6F-3AE9AC609F95}"/>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6C4208FA-EF1C-4CAE-A964-B735C5C9B6B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CB0DD11E-DBFD-7AE3-F5DE-E4A9E6356ECE}"/>
              </a:ext>
            </a:extLst>
          </p:cNvPr>
          <p:cNvSpPr>
            <a:spLocks noGrp="1"/>
          </p:cNvSpPr>
          <p:nvPr>
            <p:ph type="sldNum" sz="quarter" idx="4"/>
          </p:nvPr>
        </p:nvSpPr>
        <p:spPr/>
        <p:txBody>
          <a:bodyPr/>
          <a:lstStyle/>
          <a:p>
            <a:fld id="{9D14B223-4EE8-42EF-A124-AE991960464B}" type="slidenum">
              <a:rPr lang="de-DE" smtClean="0"/>
              <a:pPr/>
              <a:t>11</a:t>
            </a:fld>
            <a:endParaRPr lang="de-DE" dirty="0"/>
          </a:p>
        </p:txBody>
      </p:sp>
      <p:sp>
        <p:nvSpPr>
          <p:cNvPr id="41" name="文本框 40">
            <a:extLst>
              <a:ext uri="{FF2B5EF4-FFF2-40B4-BE49-F238E27FC236}">
                <a16:creationId xmlns:a16="http://schemas.microsoft.com/office/drawing/2014/main" id="{E927BAAB-F988-8428-83B4-76715F8A347B}"/>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3BF4B2B4-5146-5FE3-580B-26C071AF95BC}"/>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02A671A-06B0-B93F-BA85-50146AB5024F}"/>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057BC84-BA5F-8130-E4C5-46DAB6AAAD51}"/>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63173154-70B2-8830-AB56-76ED82FC28C0}"/>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71DCCD8E-EA11-C639-BAB9-8B200DE95C07}"/>
              </a:ext>
            </a:extLst>
          </p:cNvPr>
          <p:cNvSpPr/>
          <p:nvPr/>
        </p:nvSpPr>
        <p:spPr>
          <a:xfrm>
            <a:off x="3286792" y="898735"/>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605740-EFF3-58F0-6074-08C8BA3128DC}"/>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0D424B2D-E0D4-ACB3-B431-0AA8F576F592}"/>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E0400321-03F6-7BB6-B8A5-71672775ADD5}"/>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DF8CFD7F-58C2-0BA0-082C-85D9CE7FDCD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2C72FBCA-9117-7A37-91BA-9E67B167221D}"/>
              </a:ext>
            </a:extLst>
          </p:cNvPr>
          <p:cNvSpPr/>
          <p:nvPr/>
        </p:nvSpPr>
        <p:spPr>
          <a:xfrm>
            <a:off x="5258063" y="895647"/>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427A473D-B17F-E479-A386-61578CD52A8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9E9C0677-3362-64C5-5068-6102E8C17609}"/>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4FCBCDE5-92ED-45DD-E29D-343429711E55}"/>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F4053F1-CDEA-CF2B-7C52-BABD588EA063}"/>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16711589-AAD3-2D6C-0D33-FE149236412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72BC593-10AB-501D-DB95-ACD5A185E3F9}"/>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88183FA1-C320-BEA7-A92D-FD346B563BEC}"/>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E6A6FF2A-D00E-80A2-2173-F3557DB91144}"/>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560A833-598B-612B-B8A3-8F793C7D9851}"/>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AD61A113-2254-21D6-FAC5-3864FE8374C1}"/>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D4684AC1-D58B-9919-0542-378E8C136269}"/>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D0C784E3-B23C-9871-1F5F-D3DD06960C63}"/>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09973ED9-91A9-5F69-5D91-DF7D8A20D22C}"/>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0F1084B5-DA01-ABC1-619F-4388ADB1DCC9}"/>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8799B856-CFBD-B2A8-8985-178E9DE4561D}"/>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703EAA7-13FD-2D36-CFF9-FE4BBB0CDBEA}"/>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20DF5BF-5172-CF7D-512B-E25B48CFB3F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446C015E-9CB7-5292-1476-D40DAE744BB8}"/>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CA378349-A478-C9E2-3D24-E2F1ECDBA760}"/>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C2D643B1-7F49-F174-9FC0-3B1C49C58FCE}"/>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8425E90-B1E3-5DA7-8077-EF78728658B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grpSp>
        <p:nvGrpSpPr>
          <p:cNvPr id="105" name="组合 104">
            <a:extLst>
              <a:ext uri="{FF2B5EF4-FFF2-40B4-BE49-F238E27FC236}">
                <a16:creationId xmlns:a16="http://schemas.microsoft.com/office/drawing/2014/main" id="{3FE2F688-6A60-2726-1926-CFD7D9E89173}"/>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2A24AD16-5EA1-AC89-1B6F-A85740F8FE9B}"/>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17CA55A0-B9D5-9C5B-753D-ACFB48151E88}"/>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B59705E5-7797-3ADF-EDDE-5FCCB97D3BD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845F145-A8EA-C18A-6EF9-3FE1D5F95EEE}"/>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444EAE25-6A10-AEBF-878A-A1F7761618D5}"/>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0C088DE8-6DB4-1292-BDCA-052C7FA6A3EC}"/>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B0B19B42-15DE-18C4-983D-3CD0C24D631C}"/>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2CA1EAB-C6E2-DBBB-DF4F-7E45A8C15C43}"/>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62FDFF20-5057-C950-428D-A97E8F597D56}"/>
              </a:ext>
            </a:extLst>
          </p:cNvPr>
          <p:cNvSpPr/>
          <p:nvPr/>
        </p:nvSpPr>
        <p:spPr>
          <a:xfrm>
            <a:off x="4275774" y="903089"/>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85C095C9-38BA-629D-9CFC-82BD80736A06}"/>
              </a:ext>
            </a:extLst>
          </p:cNvPr>
          <p:cNvSpPr/>
          <p:nvPr/>
        </p:nvSpPr>
        <p:spPr>
          <a:xfrm>
            <a:off x="3132715" y="2896599"/>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3573967-6DB0-ACDF-BACF-F759C0896141}"/>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D3D1B957-7FA8-A6C0-F988-01ED3160DDD3}"/>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spTree>
    <p:extLst>
      <p:ext uri="{BB962C8B-B14F-4D97-AF65-F5344CB8AC3E}">
        <p14:creationId xmlns:p14="http://schemas.microsoft.com/office/powerpoint/2010/main" val="30481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anim calcmode="lin" valueType="num">
                                      <p:cBhvr>
                                        <p:cTn id="13" dur="1000" fill="hold"/>
                                        <p:tgtEl>
                                          <p:spTgt spid="106"/>
                                        </p:tgtEl>
                                        <p:attrNameLst>
                                          <p:attrName>ppt_x</p:attrName>
                                        </p:attrNameLst>
                                      </p:cBhvr>
                                      <p:tavLst>
                                        <p:tav tm="0">
                                          <p:val>
                                            <p:strVal val="#ppt_x"/>
                                          </p:val>
                                        </p:tav>
                                        <p:tav tm="100000">
                                          <p:val>
                                            <p:strVal val="#ppt_x"/>
                                          </p:val>
                                        </p:tav>
                                      </p:tavLst>
                                    </p:anim>
                                    <p:anim calcmode="lin" valueType="num">
                                      <p:cBhvr>
                                        <p:cTn id="14" dur="1000" fill="hold"/>
                                        <p:tgtEl>
                                          <p:spTgt spid="106"/>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xit" presetSubtype="0" fill="hold" grpId="0" nodeType="after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4.79167E-6 -7.40741E-7 L 0.00079 0.16667 " pathEditMode="relative" rAng="0" ptsTypes="AA">
                                      <p:cBhvr>
                                        <p:cTn id="25" dur="2000" fill="hold"/>
                                        <p:tgtEl>
                                          <p:spTgt spid="106"/>
                                        </p:tgtEl>
                                        <p:attrNameLst>
                                          <p:attrName>ppt_x</p:attrName>
                                          <p:attrName>ppt_y</p:attrName>
                                        </p:attrNameLst>
                                      </p:cBhvr>
                                      <p:rCtr x="39" y="8333"/>
                                    </p:animMotion>
                                  </p:childTnLst>
                                </p:cTn>
                              </p:par>
                              <p:par>
                                <p:cTn id="26" presetID="42" presetClass="path" presetSubtype="0" accel="50000" decel="50000" fill="hold" grpId="0" nodeType="withEffect">
                                  <p:stCondLst>
                                    <p:cond delay="0"/>
                                  </p:stCondLst>
                                  <p:childTnLst>
                                    <p:animMotion origin="layout" path="M 1.25E-6 -4.44444E-6 L -0.00013 0.16528 " pathEditMode="relative" rAng="0" ptsTypes="AA">
                                      <p:cBhvr>
                                        <p:cTn id="27" dur="2000" fill="hold"/>
                                        <p:tgtEl>
                                          <p:spTgt spid="26"/>
                                        </p:tgtEl>
                                        <p:attrNameLst>
                                          <p:attrName>ppt_x</p:attrName>
                                          <p:attrName>ppt_y</p:attrName>
                                        </p:attrNameLst>
                                      </p:cBhvr>
                                      <p:rCtr x="-13"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106" grpId="0" animBg="1"/>
      <p:bldP spid="10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4294967295"/>
          </p:nvPr>
        </p:nvSpPr>
        <p:spPr>
          <a:xfrm>
            <a:off x="671078" y="1449389"/>
            <a:ext cx="5725301" cy="944563"/>
          </a:xfrm>
        </p:spPr>
        <p:txBody>
          <a:bodyPr/>
          <a:lstStyle/>
          <a:p>
            <a:endParaRPr lang="de-DE"/>
          </a:p>
        </p:txBody>
      </p:sp>
      <p:sp>
        <p:nvSpPr>
          <p:cNvPr id="2" name="Titel 1"/>
          <p:cNvSpPr>
            <a:spLocks noGrp="1"/>
          </p:cNvSpPr>
          <p:nvPr>
            <p:ph type="title"/>
          </p:nvPr>
        </p:nvSpPr>
        <p:spPr/>
        <p:txBody>
          <a:bodyPr/>
          <a:lstStyle/>
          <a:p>
            <a:r>
              <a:rPr lang="de-DE" dirty="0"/>
              <a:t>VIELEN DANK!</a:t>
            </a:r>
          </a:p>
        </p:txBody>
      </p:sp>
      <p:sp>
        <p:nvSpPr>
          <p:cNvPr id="17" name="Textfeld 16"/>
          <p:cNvSpPr txBox="1"/>
          <p:nvPr/>
        </p:nvSpPr>
        <p:spPr>
          <a:xfrm>
            <a:off x="3383623" y="1986337"/>
            <a:ext cx="184731"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65197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603448E-72DF-4246-9519-62115BB61294}"/>
              </a:ext>
            </a:extLst>
          </p:cNvPr>
          <p:cNvSpPr>
            <a:spLocks noGrp="1"/>
          </p:cNvSpPr>
          <p:nvPr>
            <p:ph type="title"/>
          </p:nvPr>
        </p:nvSpPr>
        <p:spPr/>
        <p:txBody>
          <a:bodyPr/>
          <a:lstStyle/>
          <a:p>
            <a:r>
              <a:rPr lang="en-US" altLang="zh-CN" sz="2800" b="0" u="none" strike="noStrike" dirty="0">
                <a:solidFill>
                  <a:srgbClr val="000000"/>
                </a:solidFill>
                <a:uFillTx/>
                <a:latin typeface="Arial"/>
              </a:rPr>
              <a:t>Hardware</a:t>
            </a:r>
            <a:endParaRPr lang="de-DE" dirty="0"/>
          </a:p>
        </p:txBody>
      </p:sp>
      <p:sp>
        <p:nvSpPr>
          <p:cNvPr id="4" name="Fußzeilenplatzhalter 3">
            <a:extLst>
              <a:ext uri="{FF2B5EF4-FFF2-40B4-BE49-F238E27FC236}">
                <a16:creationId xmlns:a16="http://schemas.microsoft.com/office/drawing/2014/main" id="{5513B1E6-7427-4FE2-84C9-6BBBAF31F328}"/>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a:t>
            </a:r>
            <a:r>
              <a:rPr lang="en-US" altLang="zh-CN" dirty="0"/>
              <a:t>Yunan Jiang</a:t>
            </a:r>
            <a:r>
              <a:rPr lang="de-DE" dirty="0"/>
              <a:t>  |  12.05.2025  | </a:t>
            </a:r>
            <a:endParaRPr lang="en-GB" dirty="0"/>
          </a:p>
        </p:txBody>
      </p:sp>
      <p:sp>
        <p:nvSpPr>
          <p:cNvPr id="5" name="Foliennummernplatzhalter 4">
            <a:extLst>
              <a:ext uri="{FF2B5EF4-FFF2-40B4-BE49-F238E27FC236}">
                <a16:creationId xmlns:a16="http://schemas.microsoft.com/office/drawing/2014/main" id="{FBBE49CA-E3F6-46C6-93FF-B25BB98A0016}"/>
              </a:ext>
            </a:extLst>
          </p:cNvPr>
          <p:cNvSpPr>
            <a:spLocks noGrp="1"/>
          </p:cNvSpPr>
          <p:nvPr>
            <p:ph type="sldNum" sz="quarter" idx="4"/>
          </p:nvPr>
        </p:nvSpPr>
        <p:spPr/>
        <p:txBody>
          <a:bodyPr/>
          <a:lstStyle/>
          <a:p>
            <a:fld id="{9D14B223-4EE8-42EF-A124-AE991960464B}" type="slidenum">
              <a:rPr lang="de-DE" smtClean="0"/>
              <a:pPr/>
              <a:t>2</a:t>
            </a:fld>
            <a:endParaRPr lang="de-DE" dirty="0"/>
          </a:p>
        </p:txBody>
      </p:sp>
      <p:pic>
        <p:nvPicPr>
          <p:cNvPr id="2" name="图片 1">
            <a:extLst>
              <a:ext uri="{FF2B5EF4-FFF2-40B4-BE49-F238E27FC236}">
                <a16:creationId xmlns:a16="http://schemas.microsoft.com/office/drawing/2014/main" id="{935B8FEB-FFC2-8581-2019-E2C19192B57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1375957" y="1249688"/>
            <a:ext cx="1082670" cy="4499240"/>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8743937F-3F8A-C495-089A-91537DDF7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006" y="1439999"/>
            <a:ext cx="1653178" cy="1511749"/>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77140349-5A18-0393-C562-A0E27DFC77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8007" y="3123274"/>
            <a:ext cx="1653177" cy="1310627"/>
          </a:xfrm>
          <a:prstGeom prst="rect">
            <a:avLst/>
          </a:prstGeom>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DBBD53B-12A9-F8EE-60F8-1DF4ECAC8802}"/>
              </a:ext>
            </a:extLst>
          </p:cNvPr>
          <p:cNvPicPr>
            <a:picLocks noChangeAspect="1"/>
          </p:cNvPicPr>
          <p:nvPr/>
        </p:nvPicPr>
        <p:blipFill>
          <a:blip r:embed="rId7"/>
          <a:srcRect l="22039" t="13439" r="15804" b="16539"/>
          <a:stretch/>
        </p:blipFill>
        <p:spPr>
          <a:xfrm rot="16200000">
            <a:off x="4549440" y="4264459"/>
            <a:ext cx="1162387" cy="1745254"/>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A53DBF7E-0707-F750-A424-42AFBDA20831}"/>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8293465" y="2780760"/>
            <a:ext cx="820410" cy="1776549"/>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3EEF3E29-43AF-18F2-ABEA-0008349BE351}"/>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9231661" y="2780759"/>
            <a:ext cx="786124" cy="1776551"/>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EC27A730-4AE5-AB60-0DFB-5F45CFDC0AFA}"/>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10131537" y="2780758"/>
            <a:ext cx="1126887" cy="1776551"/>
          </a:xfrm>
          <a:prstGeom prst="rect">
            <a:avLst/>
          </a:prstGeom>
          <a:effectLst>
            <a:outerShdw blurRad="50800" dist="38100" dir="2700000" algn="tl" rotWithShape="0">
              <a:prstClr val="black">
                <a:alpha val="40000"/>
              </a:prstClr>
            </a:outerShdw>
          </a:effectLst>
        </p:spPr>
      </p:pic>
      <p:sp>
        <p:nvSpPr>
          <p:cNvPr id="14" name="文本框 13">
            <a:extLst>
              <a:ext uri="{FF2B5EF4-FFF2-40B4-BE49-F238E27FC236}">
                <a16:creationId xmlns:a16="http://schemas.microsoft.com/office/drawing/2014/main" id="{4937350A-F8AC-ADDC-69E7-56410AAC8C58}"/>
              </a:ext>
            </a:extLst>
          </p:cNvPr>
          <p:cNvSpPr txBox="1"/>
          <p:nvPr/>
        </p:nvSpPr>
        <p:spPr>
          <a:xfrm>
            <a:off x="9082351" y="4808791"/>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5" name="文本框 14">
            <a:extLst>
              <a:ext uri="{FF2B5EF4-FFF2-40B4-BE49-F238E27FC236}">
                <a16:creationId xmlns:a16="http://schemas.microsoft.com/office/drawing/2014/main" id="{C61E83E5-05AC-677D-C9E8-0A05ECA8E391}"/>
              </a:ext>
            </a:extLst>
          </p:cNvPr>
          <p:cNvSpPr txBox="1"/>
          <p:nvPr/>
        </p:nvSpPr>
        <p:spPr>
          <a:xfrm>
            <a:off x="3905824" y="5840858"/>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16" name="文本框 15">
            <a:extLst>
              <a:ext uri="{FF2B5EF4-FFF2-40B4-BE49-F238E27FC236}">
                <a16:creationId xmlns:a16="http://schemas.microsoft.com/office/drawing/2014/main" id="{FBA2971B-5D99-497A-2870-22FCF53089A2}"/>
              </a:ext>
            </a:extLst>
          </p:cNvPr>
          <p:cNvSpPr txBox="1"/>
          <p:nvPr/>
        </p:nvSpPr>
        <p:spPr>
          <a:xfrm>
            <a:off x="5193029" y="1382721"/>
            <a:ext cx="171072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p>
            <a:r>
              <a:rPr lang="en-US" altLang="zh-CN" dirty="0"/>
              <a:t>Current sensor</a:t>
            </a:r>
            <a:endParaRPr lang="zh-CN" altLang="en-US" dirty="0"/>
          </a:p>
        </p:txBody>
      </p:sp>
      <p:sp>
        <p:nvSpPr>
          <p:cNvPr id="17" name="文本框 16">
            <a:extLst>
              <a:ext uri="{FF2B5EF4-FFF2-40B4-BE49-F238E27FC236}">
                <a16:creationId xmlns:a16="http://schemas.microsoft.com/office/drawing/2014/main" id="{B56B79F2-E63E-B3B5-D5C0-F092E9CEBE4B}"/>
              </a:ext>
            </a:extLst>
          </p:cNvPr>
          <p:cNvSpPr txBox="1"/>
          <p:nvPr/>
        </p:nvSpPr>
        <p:spPr>
          <a:xfrm>
            <a:off x="5418908" y="3055415"/>
            <a:ext cx="800219" cy="369332"/>
          </a:xfrm>
          <a:prstGeom prst="rect">
            <a:avLst/>
          </a:prstGeom>
          <a:solidFill>
            <a:schemeClr val="tx2"/>
          </a:solidFill>
          <a:ln>
            <a:noFill/>
          </a:ln>
          <a:effectLst/>
        </p:spPr>
        <p:style>
          <a:lnRef idx="0">
            <a:scrgbClr r="0" g="0" b="0"/>
          </a:lnRef>
          <a:fillRef idx="0">
            <a:scrgbClr r="0" g="0" b="0"/>
          </a:fillRef>
          <a:effectRef idx="0">
            <a:scrgbClr r="0" g="0" b="0"/>
          </a:effectRef>
          <a:fontRef idx="minor">
            <a:schemeClr val="lt1"/>
          </a:fontRef>
        </p:style>
        <p:txBody>
          <a:bodyPr wrap="none" rtlCol="0">
            <a:spAutoFit/>
          </a:bodyPr>
          <a:lstStyle/>
          <a:p>
            <a:r>
              <a:rPr lang="en-US" altLang="zh-CN" dirty="0"/>
              <a:t>EVSE</a:t>
            </a:r>
            <a:endParaRPr lang="zh-CN" altLang="en-US" dirty="0"/>
          </a:p>
        </p:txBody>
      </p:sp>
      <p:sp>
        <p:nvSpPr>
          <p:cNvPr id="18" name="文本框 17">
            <a:extLst>
              <a:ext uri="{FF2B5EF4-FFF2-40B4-BE49-F238E27FC236}">
                <a16:creationId xmlns:a16="http://schemas.microsoft.com/office/drawing/2014/main" id="{DDFF905B-0735-DE20-3936-ACBE91F0AD06}"/>
              </a:ext>
            </a:extLst>
          </p:cNvPr>
          <p:cNvSpPr txBox="1"/>
          <p:nvPr/>
        </p:nvSpPr>
        <p:spPr>
          <a:xfrm>
            <a:off x="4931746" y="4371227"/>
            <a:ext cx="2287806" cy="369332"/>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Smart charge board </a:t>
            </a:r>
            <a:endParaRPr lang="zh-CN" altLang="en-US" dirty="0"/>
          </a:p>
        </p:txBody>
      </p:sp>
      <p:sp>
        <p:nvSpPr>
          <p:cNvPr id="19" name="文本框 18">
            <a:extLst>
              <a:ext uri="{FF2B5EF4-FFF2-40B4-BE49-F238E27FC236}">
                <a16:creationId xmlns:a16="http://schemas.microsoft.com/office/drawing/2014/main" id="{D2647879-DC19-06F1-CA56-E75D80DDEEF4}"/>
              </a:ext>
            </a:extLst>
          </p:cNvPr>
          <p:cNvSpPr txBox="1"/>
          <p:nvPr/>
        </p:nvSpPr>
        <p:spPr>
          <a:xfrm>
            <a:off x="7967859" y="1964490"/>
            <a:ext cx="3313727" cy="646331"/>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0" name="加号 19">
            <a:extLst>
              <a:ext uri="{FF2B5EF4-FFF2-40B4-BE49-F238E27FC236}">
                <a16:creationId xmlns:a16="http://schemas.microsoft.com/office/drawing/2014/main" id="{1C1A5521-0177-1AC9-7DF4-6841963FB8AD}"/>
              </a:ext>
            </a:extLst>
          </p:cNvPr>
          <p:cNvSpPr/>
          <p:nvPr/>
        </p:nvSpPr>
        <p:spPr>
          <a:xfrm>
            <a:off x="2812870" y="3055545"/>
            <a:ext cx="649138" cy="683154"/>
          </a:xfrm>
          <a:prstGeom prst="mathPlu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加号 20">
            <a:extLst>
              <a:ext uri="{FF2B5EF4-FFF2-40B4-BE49-F238E27FC236}">
                <a16:creationId xmlns:a16="http://schemas.microsoft.com/office/drawing/2014/main" id="{DC07D835-9D00-6778-4C7A-D9D5A176456E}"/>
              </a:ext>
            </a:extLst>
          </p:cNvPr>
          <p:cNvSpPr/>
          <p:nvPr/>
        </p:nvSpPr>
        <p:spPr>
          <a:xfrm>
            <a:off x="7219552" y="3055545"/>
            <a:ext cx="649138" cy="683154"/>
          </a:xfrm>
          <a:prstGeom prst="mathPlus">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A8EA7C5-A95C-E61F-7702-717B9175E24C}"/>
              </a:ext>
            </a:extLst>
          </p:cNvPr>
          <p:cNvSpPr txBox="1"/>
          <p:nvPr/>
        </p:nvSpPr>
        <p:spPr>
          <a:xfrm>
            <a:off x="580953" y="5835543"/>
            <a:ext cx="2698175" cy="369332"/>
          </a:xfrm>
          <a:prstGeom prst="rect">
            <a:avLst/>
          </a:prstGeom>
          <a:noFill/>
        </p:spPr>
        <p:txBody>
          <a:bodyPr wrap="none" rtlCol="0">
            <a:spAutoFit/>
          </a:bodyPr>
          <a:lstStyle/>
          <a:p>
            <a:r>
              <a:rPr lang="en-US" altLang="zh-CN" b="1" dirty="0"/>
              <a:t>Original charge station</a:t>
            </a:r>
            <a:endParaRPr lang="zh-CN" altLang="en-US" b="1" dirty="0"/>
          </a:p>
        </p:txBody>
      </p:sp>
    </p:spTree>
    <p:extLst>
      <p:ext uri="{BB962C8B-B14F-4D97-AF65-F5344CB8AC3E}">
        <p14:creationId xmlns:p14="http://schemas.microsoft.com/office/powerpoint/2010/main" val="12722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C14AD-F27C-F356-6339-2AC3D0CED72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C9D8A0F-98B0-3067-DAAC-E2F9EE896F0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12.05.2025  | </a:t>
            </a:r>
            <a:endParaRPr lang="en-GB" dirty="0"/>
          </a:p>
        </p:txBody>
      </p:sp>
      <p:sp>
        <p:nvSpPr>
          <p:cNvPr id="6" name="灯片编号占位符 5">
            <a:extLst>
              <a:ext uri="{FF2B5EF4-FFF2-40B4-BE49-F238E27FC236}">
                <a16:creationId xmlns:a16="http://schemas.microsoft.com/office/drawing/2014/main" id="{C499E8C3-6E5E-4AC2-5496-C6CFAB719306}"/>
              </a:ext>
            </a:extLst>
          </p:cNvPr>
          <p:cNvSpPr>
            <a:spLocks noGrp="1"/>
          </p:cNvSpPr>
          <p:nvPr>
            <p:ph type="sldNum" sz="quarter" idx="4"/>
          </p:nvPr>
        </p:nvSpPr>
        <p:spPr/>
        <p:txBody>
          <a:bodyPr/>
          <a:lstStyle/>
          <a:p>
            <a:fld id="{9D14B223-4EE8-42EF-A124-AE991960464B}" type="slidenum">
              <a:rPr lang="de-DE" smtClean="0"/>
              <a:pPr/>
              <a:t>3</a:t>
            </a:fld>
            <a:endParaRPr lang="de-DE" dirty="0"/>
          </a:p>
        </p:txBody>
      </p:sp>
      <p:pic>
        <p:nvPicPr>
          <p:cNvPr id="7" name="图片 6">
            <a:extLst>
              <a:ext uri="{FF2B5EF4-FFF2-40B4-BE49-F238E27FC236}">
                <a16:creationId xmlns:a16="http://schemas.microsoft.com/office/drawing/2014/main" id="{238D7945-53AC-1E2E-DAB7-59F2204E32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27" y="1641188"/>
            <a:ext cx="1653178" cy="1511749"/>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03E3589C-5E88-6AB4-7169-F48E4D65CD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4128" y="4107042"/>
            <a:ext cx="1653178" cy="1310628"/>
          </a:xfrm>
          <a:prstGeom prst="rect">
            <a:avLst/>
          </a:prstGeom>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BEF393BD-C899-56DE-89D0-5D990AB1A20E}"/>
              </a:ext>
            </a:extLst>
          </p:cNvPr>
          <p:cNvSpPr txBox="1"/>
          <p:nvPr/>
        </p:nvSpPr>
        <p:spPr>
          <a:xfrm>
            <a:off x="2195769" y="1542051"/>
            <a:ext cx="1774845" cy="646331"/>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Current sensor </a:t>
            </a:r>
          </a:p>
          <a:p>
            <a:r>
              <a:rPr lang="en-US" altLang="zh-CN" dirty="0"/>
              <a:t>from Shelly</a:t>
            </a:r>
            <a:endParaRPr lang="zh-CN" altLang="en-US" dirty="0"/>
          </a:p>
        </p:txBody>
      </p:sp>
      <p:sp>
        <p:nvSpPr>
          <p:cNvPr id="10" name="文本框 9">
            <a:extLst>
              <a:ext uri="{FF2B5EF4-FFF2-40B4-BE49-F238E27FC236}">
                <a16:creationId xmlns:a16="http://schemas.microsoft.com/office/drawing/2014/main" id="{4E79E17F-BDCC-D975-79BF-7744C2FD2F74}"/>
              </a:ext>
            </a:extLst>
          </p:cNvPr>
          <p:cNvSpPr txBox="1"/>
          <p:nvPr/>
        </p:nvSpPr>
        <p:spPr>
          <a:xfrm>
            <a:off x="2398493" y="4007905"/>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sp>
        <p:nvSpPr>
          <p:cNvPr id="11" name="文本框 10">
            <a:extLst>
              <a:ext uri="{FF2B5EF4-FFF2-40B4-BE49-F238E27FC236}">
                <a16:creationId xmlns:a16="http://schemas.microsoft.com/office/drawing/2014/main" id="{5D0EECB6-7BA8-C3F6-5295-A1365808A565}"/>
              </a:ext>
            </a:extLst>
          </p:cNvPr>
          <p:cNvSpPr txBox="1"/>
          <p:nvPr/>
        </p:nvSpPr>
        <p:spPr>
          <a:xfrm>
            <a:off x="4963887" y="1484772"/>
            <a:ext cx="5434633" cy="1754326"/>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Record total charged energy: used for the </a:t>
            </a:r>
            <a:r>
              <a:rPr lang="en-US" altLang="zh-CN" b="1" dirty="0"/>
              <a:t>Correction</a:t>
            </a:r>
            <a:r>
              <a:rPr lang="en-US" altLang="zh-CN" dirty="0"/>
              <a:t> of the charge plan.</a:t>
            </a:r>
            <a:endParaRPr lang="zh-CN" altLang="en-US" dirty="0"/>
          </a:p>
        </p:txBody>
      </p:sp>
      <p:sp>
        <p:nvSpPr>
          <p:cNvPr id="12" name="文本框 11">
            <a:extLst>
              <a:ext uri="{FF2B5EF4-FFF2-40B4-BE49-F238E27FC236}">
                <a16:creationId xmlns:a16="http://schemas.microsoft.com/office/drawing/2014/main" id="{6E360F14-DEC3-74E4-C870-6D807C93E627}"/>
              </a:ext>
            </a:extLst>
          </p:cNvPr>
          <p:cNvSpPr txBox="1"/>
          <p:nvPr/>
        </p:nvSpPr>
        <p:spPr>
          <a:xfrm>
            <a:off x="4963886" y="3912106"/>
            <a:ext cx="5434633" cy="2031325"/>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defPPr>
              <a:defRPr lang="de-DE"/>
            </a:defP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76655209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云形 43">
            <a:extLst>
              <a:ext uri="{FF2B5EF4-FFF2-40B4-BE49-F238E27FC236}">
                <a16:creationId xmlns:a16="http://schemas.microsoft.com/office/drawing/2014/main" id="{F66BF9D1-37AF-F741-9858-CBAB040CB4BB}"/>
              </a:ext>
            </a:extLst>
          </p:cNvPr>
          <p:cNvSpPr/>
          <p:nvPr/>
        </p:nvSpPr>
        <p:spPr>
          <a:xfrm>
            <a:off x="352425" y="915900"/>
            <a:ext cx="5189050" cy="3716578"/>
          </a:xfrm>
          <a:prstGeom prst="cloud">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4" name="标题 3">
            <a:extLst>
              <a:ext uri="{FF2B5EF4-FFF2-40B4-BE49-F238E27FC236}">
                <a16:creationId xmlns:a16="http://schemas.microsoft.com/office/drawing/2014/main" id="{90209B9D-2780-9609-0885-B5E52B8C31C3}"/>
              </a:ext>
            </a:extLst>
          </p:cNvPr>
          <p:cNvSpPr>
            <a:spLocks noGrp="1"/>
          </p:cNvSpPr>
          <p:nvPr>
            <p:ph type="title"/>
          </p:nvPr>
        </p:nvSpPr>
        <p:spPr/>
        <p:txBody>
          <a:bodyPr/>
          <a:lstStyle/>
          <a:p>
            <a:r>
              <a:rPr lang="en-US" altLang="zh-CN" sz="2800" dirty="0">
                <a:solidFill>
                  <a:srgbClr val="000000"/>
                </a:solidFill>
                <a:latin typeface="Arial"/>
              </a:rPr>
              <a:t>Main functional components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5F630CA7-300B-927A-3AE4-22D13946758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61FC4583-64CB-795E-FBBC-26AB24E4A9CE}"/>
              </a:ext>
            </a:extLst>
          </p:cNvPr>
          <p:cNvSpPr>
            <a:spLocks noGrp="1"/>
          </p:cNvSpPr>
          <p:nvPr>
            <p:ph type="sldNum" sz="quarter" idx="4"/>
          </p:nvPr>
        </p:nvSpPr>
        <p:spPr/>
        <p:txBody>
          <a:bodyPr/>
          <a:lstStyle/>
          <a:p>
            <a:fld id="{9D14B223-4EE8-42EF-A124-AE991960464B}" type="slidenum">
              <a:rPr lang="de-DE" smtClean="0"/>
              <a:pPr/>
              <a:t>4</a:t>
            </a:fld>
            <a:endParaRPr lang="de-DE" dirty="0"/>
          </a:p>
        </p:txBody>
      </p:sp>
      <p:sp>
        <p:nvSpPr>
          <p:cNvPr id="7" name="箭头: 下 6">
            <a:extLst>
              <a:ext uri="{FF2B5EF4-FFF2-40B4-BE49-F238E27FC236}">
                <a16:creationId xmlns:a16="http://schemas.microsoft.com/office/drawing/2014/main" id="{51E853C8-04EF-1B63-F4A4-457EE61770E2}"/>
              </a:ext>
            </a:extLst>
          </p:cNvPr>
          <p:cNvSpPr/>
          <p:nvPr/>
        </p:nvSpPr>
        <p:spPr>
          <a:xfrm>
            <a:off x="9867174" y="3307667"/>
            <a:ext cx="221761" cy="2101582"/>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箭头: 左弧形 7">
            <a:extLst>
              <a:ext uri="{FF2B5EF4-FFF2-40B4-BE49-F238E27FC236}">
                <a16:creationId xmlns:a16="http://schemas.microsoft.com/office/drawing/2014/main" id="{6188943E-BB86-D810-A80A-65AB4E5B1840}"/>
              </a:ext>
            </a:extLst>
          </p:cNvPr>
          <p:cNvSpPr/>
          <p:nvPr/>
        </p:nvSpPr>
        <p:spPr>
          <a:xfrm flipH="1">
            <a:off x="5224764" y="2469619"/>
            <a:ext cx="3864696"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pic>
        <p:nvPicPr>
          <p:cNvPr id="9" name="图片 8">
            <a:extLst>
              <a:ext uri="{FF2B5EF4-FFF2-40B4-BE49-F238E27FC236}">
                <a16:creationId xmlns:a16="http://schemas.microsoft.com/office/drawing/2014/main" id="{58C79F0A-13AC-BD9A-F8C8-3325D5E44730}"/>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6596806" y="2101176"/>
            <a:ext cx="923410" cy="1125000"/>
          </a:xfrm>
          <a:prstGeom prst="rect">
            <a:avLst/>
          </a:prstGeom>
          <a:ln>
            <a:solidFill>
              <a:srgbClr val="0070C0"/>
            </a:solidFill>
          </a:ln>
        </p:spPr>
      </p:pic>
      <p:pic>
        <p:nvPicPr>
          <p:cNvPr id="10" name="图片 9">
            <a:extLst>
              <a:ext uri="{FF2B5EF4-FFF2-40B4-BE49-F238E27FC236}">
                <a16:creationId xmlns:a16="http://schemas.microsoft.com/office/drawing/2014/main" id="{BE53C0E8-E0E1-E29E-B2DB-7ACC7D57343A}"/>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936890" y="2299417"/>
            <a:ext cx="2488975" cy="1674001"/>
          </a:xfrm>
          <a:prstGeom prst="rect">
            <a:avLst/>
          </a:prstGeom>
          <a:ln>
            <a:solidFill>
              <a:srgbClr val="0070C0"/>
            </a:solidFill>
          </a:ln>
        </p:spPr>
      </p:pic>
      <p:pic>
        <p:nvPicPr>
          <p:cNvPr id="11" name="图片 10">
            <a:extLst>
              <a:ext uri="{FF2B5EF4-FFF2-40B4-BE49-F238E27FC236}">
                <a16:creationId xmlns:a16="http://schemas.microsoft.com/office/drawing/2014/main" id="{CB8D66EA-FF60-648B-EEE5-ABAC4A773D70}"/>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779977" y="4690996"/>
            <a:ext cx="999536" cy="1512708"/>
          </a:xfrm>
          <a:prstGeom prst="rect">
            <a:avLst/>
          </a:prstGeom>
          <a:ln>
            <a:solidFill>
              <a:srgbClr val="0070C0"/>
            </a:solidFill>
          </a:ln>
        </p:spPr>
      </p:pic>
      <p:pic>
        <p:nvPicPr>
          <p:cNvPr id="12" name="图片 11">
            <a:extLst>
              <a:ext uri="{FF2B5EF4-FFF2-40B4-BE49-F238E27FC236}">
                <a16:creationId xmlns:a16="http://schemas.microsoft.com/office/drawing/2014/main" id="{F5A88C4D-7B01-B3A4-6974-8347C774D7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925" y="2236866"/>
            <a:ext cx="1284949" cy="1175022"/>
          </a:xfrm>
          <a:prstGeom prst="rect">
            <a:avLst/>
          </a:prstGeom>
          <a:ln>
            <a:solidFill>
              <a:srgbClr val="0070C0"/>
            </a:solidFill>
          </a:ln>
        </p:spPr>
      </p:pic>
      <p:pic>
        <p:nvPicPr>
          <p:cNvPr id="13" name="图片 12">
            <a:extLst>
              <a:ext uri="{FF2B5EF4-FFF2-40B4-BE49-F238E27FC236}">
                <a16:creationId xmlns:a16="http://schemas.microsoft.com/office/drawing/2014/main" id="{90C33949-91EC-7BBD-1830-BD8890849F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9461" y="1877551"/>
            <a:ext cx="1674001" cy="1327137"/>
          </a:xfrm>
          <a:prstGeom prst="rect">
            <a:avLst/>
          </a:prstGeom>
          <a:ln>
            <a:solidFill>
              <a:srgbClr val="0369A3"/>
            </a:solidFill>
          </a:ln>
        </p:spPr>
      </p:pic>
      <p:pic>
        <p:nvPicPr>
          <p:cNvPr id="14" name="图片 13">
            <a:extLst>
              <a:ext uri="{FF2B5EF4-FFF2-40B4-BE49-F238E27FC236}">
                <a16:creationId xmlns:a16="http://schemas.microsoft.com/office/drawing/2014/main" id="{BDD1A3E7-EF96-5CF6-062F-63D2F686BA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9389" y="1786387"/>
            <a:ext cx="737324" cy="609521"/>
          </a:xfrm>
          <a:prstGeom prst="rect">
            <a:avLst/>
          </a:prstGeom>
        </p:spPr>
      </p:pic>
      <p:sp>
        <p:nvSpPr>
          <p:cNvPr id="15" name="矩形 14">
            <a:extLst>
              <a:ext uri="{FF2B5EF4-FFF2-40B4-BE49-F238E27FC236}">
                <a16:creationId xmlns:a16="http://schemas.microsoft.com/office/drawing/2014/main" id="{D51D1E6C-9CC5-23F1-B09F-608D4FB4D920}"/>
              </a:ext>
            </a:extLst>
          </p:cNvPr>
          <p:cNvSpPr/>
          <p:nvPr/>
        </p:nvSpPr>
        <p:spPr>
          <a:xfrm>
            <a:off x="4807715" y="2351104"/>
            <a:ext cx="518983" cy="609521"/>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TX/RX</a:t>
            </a:r>
            <a:endParaRPr lang="zh-CN" altLang="en-US" sz="1600" dirty="0"/>
          </a:p>
        </p:txBody>
      </p:sp>
      <p:sp>
        <p:nvSpPr>
          <p:cNvPr id="16" name="矩形 15">
            <a:extLst>
              <a:ext uri="{FF2B5EF4-FFF2-40B4-BE49-F238E27FC236}">
                <a16:creationId xmlns:a16="http://schemas.microsoft.com/office/drawing/2014/main" id="{920A3C96-7AB4-4776-46BF-381D0027AE9A}"/>
              </a:ext>
            </a:extLst>
          </p:cNvPr>
          <p:cNvSpPr/>
          <p:nvPr/>
        </p:nvSpPr>
        <p:spPr>
          <a:xfrm>
            <a:off x="3867093" y="4239706"/>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17" name="箭头: 左弧形 16">
            <a:extLst>
              <a:ext uri="{FF2B5EF4-FFF2-40B4-BE49-F238E27FC236}">
                <a16:creationId xmlns:a16="http://schemas.microsoft.com/office/drawing/2014/main" id="{A1475885-FB2E-CB6B-A4FC-14EAE7CD6EA0}"/>
              </a:ext>
            </a:extLst>
          </p:cNvPr>
          <p:cNvSpPr/>
          <p:nvPr/>
        </p:nvSpPr>
        <p:spPr>
          <a:xfrm>
            <a:off x="1881605" y="2608437"/>
            <a:ext cx="1380154" cy="369332"/>
          </a:xfrm>
          <a:prstGeom prst="curvedRightArrow">
            <a:avLst/>
          </a:prstGeom>
          <a:ln>
            <a:noFill/>
          </a:ln>
          <a:effectLst/>
        </p:spPr>
        <p:style>
          <a:lnRef idx="1">
            <a:schemeClr val="accent2"/>
          </a:lnRef>
          <a:fillRef idx="1001">
            <a:schemeClr val="dk2"/>
          </a:fillRef>
          <a:effectRef idx="2">
            <a:schemeClr val="accent2"/>
          </a:effectRef>
          <a:fontRef idx="minor">
            <a:schemeClr val="lt1"/>
          </a:fontRef>
        </p:style>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8D283D1F-C649-0936-808A-FF460CE5CF42}"/>
              </a:ext>
            </a:extLst>
          </p:cNvPr>
          <p:cNvSpPr txBox="1"/>
          <p:nvPr/>
        </p:nvSpPr>
        <p:spPr>
          <a:xfrm>
            <a:off x="5436845" y="1922441"/>
            <a:ext cx="659155"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3.5V</a:t>
            </a:r>
            <a:endParaRPr lang="zh-CN" altLang="en-US" dirty="0"/>
          </a:p>
        </p:txBody>
      </p:sp>
      <p:sp>
        <p:nvSpPr>
          <p:cNvPr id="19" name="文本框 18">
            <a:extLst>
              <a:ext uri="{FF2B5EF4-FFF2-40B4-BE49-F238E27FC236}">
                <a16:creationId xmlns:a16="http://schemas.microsoft.com/office/drawing/2014/main" id="{37DB78D2-2114-9C58-6716-7B00C6F6F4BD}"/>
              </a:ext>
            </a:extLst>
          </p:cNvPr>
          <p:cNvSpPr txBox="1"/>
          <p:nvPr/>
        </p:nvSpPr>
        <p:spPr>
          <a:xfrm>
            <a:off x="8052628" y="1922441"/>
            <a:ext cx="46679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5V</a:t>
            </a:r>
            <a:endParaRPr lang="zh-CN" altLang="en-US" dirty="0"/>
          </a:p>
        </p:txBody>
      </p:sp>
      <p:sp>
        <p:nvSpPr>
          <p:cNvPr id="20" name="箭头: 下 19">
            <a:extLst>
              <a:ext uri="{FF2B5EF4-FFF2-40B4-BE49-F238E27FC236}">
                <a16:creationId xmlns:a16="http://schemas.microsoft.com/office/drawing/2014/main" id="{4D8B78FA-3690-6234-F41A-8B9C52715395}"/>
              </a:ext>
            </a:extLst>
          </p:cNvPr>
          <p:cNvSpPr/>
          <p:nvPr/>
        </p:nvSpPr>
        <p:spPr>
          <a:xfrm>
            <a:off x="4148604" y="4557557"/>
            <a:ext cx="235131" cy="354570"/>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D1FE33BB-661B-0234-6ECD-4D4D1F6219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44755" y="4541766"/>
            <a:ext cx="1368355" cy="1352929"/>
          </a:xfrm>
          <a:prstGeom prst="rect">
            <a:avLst/>
          </a:prstGeom>
        </p:spPr>
      </p:pic>
      <p:pic>
        <p:nvPicPr>
          <p:cNvPr id="22" name="图片 21">
            <a:extLst>
              <a:ext uri="{FF2B5EF4-FFF2-40B4-BE49-F238E27FC236}">
                <a16:creationId xmlns:a16="http://schemas.microsoft.com/office/drawing/2014/main" id="{94B2C4FC-63E2-0A4E-CDA0-77E53A3F6FF9}"/>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2072408" y="4522103"/>
            <a:ext cx="583236" cy="584865"/>
          </a:xfrm>
          <a:prstGeom prst="rect">
            <a:avLst/>
          </a:prstGeom>
        </p:spPr>
      </p:pic>
      <p:sp>
        <p:nvSpPr>
          <p:cNvPr id="23" name="文本框 22">
            <a:extLst>
              <a:ext uri="{FF2B5EF4-FFF2-40B4-BE49-F238E27FC236}">
                <a16:creationId xmlns:a16="http://schemas.microsoft.com/office/drawing/2014/main" id="{6E216DE8-840E-0345-C2B4-6D2FAE72E47A}"/>
              </a:ext>
            </a:extLst>
          </p:cNvPr>
          <p:cNvSpPr txBox="1"/>
          <p:nvPr/>
        </p:nvSpPr>
        <p:spPr>
          <a:xfrm>
            <a:off x="1516402" y="5762452"/>
            <a:ext cx="1402948"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Latch motor</a:t>
            </a:r>
            <a:endParaRPr lang="zh-CN" altLang="en-US" dirty="0"/>
          </a:p>
        </p:txBody>
      </p:sp>
      <p:cxnSp>
        <p:nvCxnSpPr>
          <p:cNvPr id="24" name="直接箭头连接符 23">
            <a:extLst>
              <a:ext uri="{FF2B5EF4-FFF2-40B4-BE49-F238E27FC236}">
                <a16:creationId xmlns:a16="http://schemas.microsoft.com/office/drawing/2014/main" id="{9527A9E5-2EF6-2CF0-71E3-391AD9FF4022}"/>
              </a:ext>
            </a:extLst>
          </p:cNvPr>
          <p:cNvCxnSpPr>
            <a:stCxn id="11" idx="0"/>
          </p:cNvCxnSpPr>
          <p:nvPr/>
        </p:nvCxnSpPr>
        <p:spPr>
          <a:xfrm flipH="1" flipV="1">
            <a:off x="2655644" y="5447349"/>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CA51220-8240-7995-13AE-30C0C54D8F24}"/>
              </a:ext>
            </a:extLst>
          </p:cNvPr>
          <p:cNvCxnSpPr>
            <a:cxnSpLocks/>
          </p:cNvCxnSpPr>
          <p:nvPr/>
        </p:nvCxnSpPr>
        <p:spPr>
          <a:xfrm>
            <a:off x="7523409" y="3015379"/>
            <a:ext cx="0" cy="69972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26" name="图形 25" descr="灯泡 纯色填充">
            <a:extLst>
              <a:ext uri="{FF2B5EF4-FFF2-40B4-BE49-F238E27FC236}">
                <a16:creationId xmlns:a16="http://schemas.microsoft.com/office/drawing/2014/main" id="{7A536BFA-7DB2-4A14-85B7-8595A9DBA4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1791" y="3737184"/>
            <a:ext cx="583236" cy="583236"/>
          </a:xfrm>
          <a:prstGeom prst="rect">
            <a:avLst/>
          </a:prstGeom>
        </p:spPr>
      </p:pic>
      <p:sp>
        <p:nvSpPr>
          <p:cNvPr id="27" name="文本框 26">
            <a:extLst>
              <a:ext uri="{FF2B5EF4-FFF2-40B4-BE49-F238E27FC236}">
                <a16:creationId xmlns:a16="http://schemas.microsoft.com/office/drawing/2014/main" id="{9B18597C-3C1F-9B4D-C52A-F5FE4B648730}"/>
              </a:ext>
            </a:extLst>
          </p:cNvPr>
          <p:cNvSpPr txBox="1"/>
          <p:nvPr/>
        </p:nvSpPr>
        <p:spPr>
          <a:xfrm>
            <a:off x="7193831" y="4391365"/>
            <a:ext cx="633507"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LED</a:t>
            </a:r>
            <a:endParaRPr lang="zh-CN" altLang="en-US" dirty="0"/>
          </a:p>
        </p:txBody>
      </p:sp>
      <p:sp>
        <p:nvSpPr>
          <p:cNvPr id="28" name="文本框 27">
            <a:extLst>
              <a:ext uri="{FF2B5EF4-FFF2-40B4-BE49-F238E27FC236}">
                <a16:creationId xmlns:a16="http://schemas.microsoft.com/office/drawing/2014/main" id="{6099A2BF-DD27-A19A-F78C-8059ADFD8B1C}"/>
              </a:ext>
            </a:extLst>
          </p:cNvPr>
          <p:cNvSpPr txBox="1"/>
          <p:nvPr/>
        </p:nvSpPr>
        <p:spPr>
          <a:xfrm>
            <a:off x="4475245" y="5762452"/>
            <a:ext cx="774571"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Relay</a:t>
            </a:r>
            <a:endParaRPr lang="zh-CN" altLang="en-US" dirty="0"/>
          </a:p>
        </p:txBody>
      </p:sp>
      <p:sp>
        <p:nvSpPr>
          <p:cNvPr id="29" name="文本框 28">
            <a:extLst>
              <a:ext uri="{FF2B5EF4-FFF2-40B4-BE49-F238E27FC236}">
                <a16:creationId xmlns:a16="http://schemas.microsoft.com/office/drawing/2014/main" id="{77D26E4C-503A-F3A8-F409-15DE81DBE30D}"/>
              </a:ext>
            </a:extLst>
          </p:cNvPr>
          <p:cNvSpPr txBox="1"/>
          <p:nvPr/>
        </p:nvSpPr>
        <p:spPr>
          <a:xfrm>
            <a:off x="787399" y="3345767"/>
            <a:ext cx="813043"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Shelly</a:t>
            </a:r>
            <a:endParaRPr lang="zh-CN" altLang="en-US" dirty="0"/>
          </a:p>
        </p:txBody>
      </p:sp>
      <p:sp>
        <p:nvSpPr>
          <p:cNvPr id="30" name="文本框 29">
            <a:extLst>
              <a:ext uri="{FF2B5EF4-FFF2-40B4-BE49-F238E27FC236}">
                <a16:creationId xmlns:a16="http://schemas.microsoft.com/office/drawing/2014/main" id="{ED83EE31-D47A-E323-4BEB-FD0EA4C43615}"/>
              </a:ext>
            </a:extLst>
          </p:cNvPr>
          <p:cNvSpPr txBox="1"/>
          <p:nvPr/>
        </p:nvSpPr>
        <p:spPr>
          <a:xfrm>
            <a:off x="2567196" y="3799819"/>
            <a:ext cx="1518364"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a:t>Raspberry Pi</a:t>
            </a:r>
            <a:endParaRPr lang="zh-CN" altLang="en-US" dirty="0"/>
          </a:p>
        </p:txBody>
      </p:sp>
      <p:sp>
        <p:nvSpPr>
          <p:cNvPr id="31" name="文本框 30">
            <a:extLst>
              <a:ext uri="{FF2B5EF4-FFF2-40B4-BE49-F238E27FC236}">
                <a16:creationId xmlns:a16="http://schemas.microsoft.com/office/drawing/2014/main" id="{2554676D-DEBF-6075-8F63-2BBC801127C3}"/>
              </a:ext>
            </a:extLst>
          </p:cNvPr>
          <p:cNvSpPr txBox="1"/>
          <p:nvPr/>
        </p:nvSpPr>
        <p:spPr>
          <a:xfrm>
            <a:off x="6339013" y="1744594"/>
            <a:ext cx="1428596"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Level shifter</a:t>
            </a:r>
            <a:endParaRPr lang="zh-CN" altLang="en-US" dirty="0"/>
          </a:p>
        </p:txBody>
      </p:sp>
      <p:cxnSp>
        <p:nvCxnSpPr>
          <p:cNvPr id="32" name="直接箭头连接符 31">
            <a:extLst>
              <a:ext uri="{FF2B5EF4-FFF2-40B4-BE49-F238E27FC236}">
                <a16:creationId xmlns:a16="http://schemas.microsoft.com/office/drawing/2014/main" id="{0DEC438B-D719-8E3F-CB81-55C849FE89F7}"/>
              </a:ext>
            </a:extLst>
          </p:cNvPr>
          <p:cNvCxnSpPr>
            <a:cxnSpLocks/>
          </p:cNvCxnSpPr>
          <p:nvPr/>
        </p:nvCxnSpPr>
        <p:spPr>
          <a:xfrm flipV="1">
            <a:off x="5005694" y="2960625"/>
            <a:ext cx="1567339" cy="2384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33" name="文本框 32">
            <a:extLst>
              <a:ext uri="{FF2B5EF4-FFF2-40B4-BE49-F238E27FC236}">
                <a16:creationId xmlns:a16="http://schemas.microsoft.com/office/drawing/2014/main" id="{2072EF79-0A06-0C44-A81B-FBE388F7A6B0}"/>
              </a:ext>
            </a:extLst>
          </p:cNvPr>
          <p:cNvSpPr txBox="1"/>
          <p:nvPr/>
        </p:nvSpPr>
        <p:spPr>
          <a:xfrm>
            <a:off x="10200862" y="1711468"/>
            <a:ext cx="800219" cy="369332"/>
          </a:xfrm>
          <a:prstGeom prst="rect">
            <a:avLst/>
          </a:prstGeom>
          <a:ln>
            <a:noFill/>
          </a:ln>
          <a:effectLst/>
        </p:spPr>
        <p:style>
          <a:lnRef idx="1">
            <a:schemeClr val="accent2"/>
          </a:lnRef>
          <a:fillRef idx="1001">
            <a:schemeClr val="dk2"/>
          </a:fillRef>
          <a:effectRef idx="2">
            <a:schemeClr val="accent2"/>
          </a:effectRef>
          <a:fontRef idx="minor">
            <a:schemeClr val="lt1"/>
          </a:fontRef>
        </p:style>
        <p:txBody>
          <a:bodyPr wrap="none" rtlCol="0">
            <a:spAutoFit/>
          </a:bodyPr>
          <a:lstStyle>
            <a:defPPr>
              <a:defRPr lang="de-DE"/>
            </a:defPPr>
          </a:lstStyle>
          <a:p>
            <a:r>
              <a:rPr lang="en-US" altLang="zh-CN" dirty="0"/>
              <a:t>EVSE</a:t>
            </a:r>
            <a:endParaRPr lang="zh-CN" altLang="en-US" dirty="0"/>
          </a:p>
        </p:txBody>
      </p:sp>
      <p:pic>
        <p:nvPicPr>
          <p:cNvPr id="34" name="图片 33">
            <a:extLst>
              <a:ext uri="{FF2B5EF4-FFF2-40B4-BE49-F238E27FC236}">
                <a16:creationId xmlns:a16="http://schemas.microsoft.com/office/drawing/2014/main" id="{2E608F7A-4CC0-0B35-BB1F-37BFC9BB75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89460" y="3822310"/>
            <a:ext cx="1824157" cy="1343036"/>
          </a:xfrm>
          <a:prstGeom prst="rect">
            <a:avLst/>
          </a:prstGeom>
          <a:ln>
            <a:solidFill>
              <a:srgbClr val="0369A3"/>
            </a:solidFill>
          </a:ln>
        </p:spPr>
      </p:pic>
      <p:sp>
        <p:nvSpPr>
          <p:cNvPr id="35" name="文本框 34">
            <a:extLst>
              <a:ext uri="{FF2B5EF4-FFF2-40B4-BE49-F238E27FC236}">
                <a16:creationId xmlns:a16="http://schemas.microsoft.com/office/drawing/2014/main" id="{C9C15B38-88EA-C3E8-A682-1987A4E80FAF}"/>
              </a:ext>
            </a:extLst>
          </p:cNvPr>
          <p:cNvSpPr txBox="1"/>
          <p:nvPr/>
        </p:nvSpPr>
        <p:spPr>
          <a:xfrm>
            <a:off x="9293652" y="4614692"/>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36" name="图片 35">
            <a:extLst>
              <a:ext uri="{FF2B5EF4-FFF2-40B4-BE49-F238E27FC236}">
                <a16:creationId xmlns:a16="http://schemas.microsoft.com/office/drawing/2014/main" id="{A1957714-9B56-ECC3-78D9-D0E55DECE30F}"/>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9071515" y="5427871"/>
            <a:ext cx="1770989" cy="791591"/>
          </a:xfrm>
          <a:prstGeom prst="rect">
            <a:avLst/>
          </a:prstGeom>
        </p:spPr>
      </p:pic>
      <p:sp>
        <p:nvSpPr>
          <p:cNvPr id="37" name="云形 36">
            <a:extLst>
              <a:ext uri="{FF2B5EF4-FFF2-40B4-BE49-F238E27FC236}">
                <a16:creationId xmlns:a16="http://schemas.microsoft.com/office/drawing/2014/main" id="{CF0BD0F2-0CE4-F9EE-CC93-4B741022E5F5}"/>
              </a:ext>
            </a:extLst>
          </p:cNvPr>
          <p:cNvSpPr/>
          <p:nvPr/>
        </p:nvSpPr>
        <p:spPr>
          <a:xfrm>
            <a:off x="1516402" y="1005177"/>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38" name="箭头: 左弧形 37">
            <a:extLst>
              <a:ext uri="{FF2B5EF4-FFF2-40B4-BE49-F238E27FC236}">
                <a16:creationId xmlns:a16="http://schemas.microsoft.com/office/drawing/2014/main" id="{B3541A8D-07A1-176C-CFA4-3AB3919CC830}"/>
              </a:ext>
            </a:extLst>
          </p:cNvPr>
          <p:cNvSpPr/>
          <p:nvPr/>
        </p:nvSpPr>
        <p:spPr>
          <a:xfrm rot="5400000">
            <a:off x="3963938" y="1345344"/>
            <a:ext cx="369331" cy="653283"/>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矩形 38">
            <a:extLst>
              <a:ext uri="{FF2B5EF4-FFF2-40B4-BE49-F238E27FC236}">
                <a16:creationId xmlns:a16="http://schemas.microsoft.com/office/drawing/2014/main" id="{20E84198-0B5A-4CD9-4D90-DAF4EA8EC916}"/>
              </a:ext>
            </a:extLst>
          </p:cNvPr>
          <p:cNvSpPr/>
          <p:nvPr/>
        </p:nvSpPr>
        <p:spPr>
          <a:xfrm>
            <a:off x="8711962" y="2362216"/>
            <a:ext cx="559133" cy="537473"/>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RX/TX</a:t>
            </a:r>
            <a:endParaRPr lang="zh-CN" altLang="en-US" sz="1600" dirty="0"/>
          </a:p>
        </p:txBody>
      </p:sp>
      <p:sp>
        <p:nvSpPr>
          <p:cNvPr id="45" name="文本框 44">
            <a:extLst>
              <a:ext uri="{FF2B5EF4-FFF2-40B4-BE49-F238E27FC236}">
                <a16:creationId xmlns:a16="http://schemas.microsoft.com/office/drawing/2014/main" id="{43807964-B4CD-FE6E-9201-3E2C872110EC}"/>
              </a:ext>
            </a:extLst>
          </p:cNvPr>
          <p:cNvSpPr txBox="1"/>
          <p:nvPr/>
        </p:nvSpPr>
        <p:spPr>
          <a:xfrm>
            <a:off x="2070759" y="3150838"/>
            <a:ext cx="1069524" cy="369332"/>
          </a:xfrm>
          <a:prstGeom prst="rect">
            <a:avLst/>
          </a:prstGeom>
          <a:noFill/>
        </p:spPr>
        <p:txBody>
          <a:bodyPr wrap="none" rtlCol="0">
            <a:spAutoFit/>
          </a:bodyPr>
          <a:lstStyle/>
          <a:p>
            <a:pPr algn="l"/>
            <a:r>
              <a:rPr lang="en-US" altLang="zh-CN" dirty="0"/>
              <a:t>Wireless</a:t>
            </a:r>
            <a:endParaRPr lang="zh-CN" altLang="en-US" dirty="0" err="1"/>
          </a:p>
        </p:txBody>
      </p:sp>
      <p:sp>
        <p:nvSpPr>
          <p:cNvPr id="46" name="文本框 45">
            <a:extLst>
              <a:ext uri="{FF2B5EF4-FFF2-40B4-BE49-F238E27FC236}">
                <a16:creationId xmlns:a16="http://schemas.microsoft.com/office/drawing/2014/main" id="{4B46345F-5713-C374-E6FA-7772FCE03CD5}"/>
              </a:ext>
            </a:extLst>
          </p:cNvPr>
          <p:cNvSpPr txBox="1"/>
          <p:nvPr/>
        </p:nvSpPr>
        <p:spPr>
          <a:xfrm>
            <a:off x="6111514" y="3143954"/>
            <a:ext cx="1954381" cy="369332"/>
          </a:xfrm>
          <a:prstGeom prst="rect">
            <a:avLst/>
          </a:prstGeom>
          <a:noFill/>
        </p:spPr>
        <p:txBody>
          <a:bodyPr wrap="none" rtlCol="0">
            <a:spAutoFit/>
          </a:bodyPr>
          <a:lstStyle/>
          <a:p>
            <a:pPr algn="l"/>
            <a:r>
              <a:rPr lang="en-US" altLang="zh-CN" dirty="0"/>
              <a:t>Serial connection</a:t>
            </a:r>
            <a:endParaRPr lang="zh-CN" altLang="en-US" dirty="0" err="1"/>
          </a:p>
        </p:txBody>
      </p:sp>
      <p:sp>
        <p:nvSpPr>
          <p:cNvPr id="47" name="矩形 46">
            <a:extLst>
              <a:ext uri="{FF2B5EF4-FFF2-40B4-BE49-F238E27FC236}">
                <a16:creationId xmlns:a16="http://schemas.microsoft.com/office/drawing/2014/main" id="{8573528D-1D11-C245-40D5-92993C3DEB6E}"/>
              </a:ext>
            </a:extLst>
          </p:cNvPr>
          <p:cNvSpPr/>
          <p:nvPr/>
        </p:nvSpPr>
        <p:spPr>
          <a:xfrm>
            <a:off x="4776262" y="1744594"/>
            <a:ext cx="4565039" cy="168440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Tree>
    <p:extLst>
      <p:ext uri="{BB962C8B-B14F-4D97-AF65-F5344CB8AC3E}">
        <p14:creationId xmlns:p14="http://schemas.microsoft.com/office/powerpoint/2010/main" val="25603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 grpId="0" animBg="1"/>
      <p:bldP spid="8" grpId="0" animBg="1"/>
      <p:bldP spid="15" grpId="0" animBg="1"/>
      <p:bldP spid="16" grpId="0" animBg="1"/>
      <p:bldP spid="17" grpId="0" animBg="1"/>
      <p:bldP spid="18" grpId="0" animBg="1"/>
      <p:bldP spid="19" grpId="0" animBg="1"/>
      <p:bldP spid="20" grpId="0" animBg="1"/>
      <p:bldP spid="23" grpId="0" animBg="1"/>
      <p:bldP spid="27" grpId="0" animBg="1"/>
      <p:bldP spid="29" grpId="0" animBg="1"/>
      <p:bldP spid="31" grpId="0" animBg="1"/>
      <p:bldP spid="33" grpId="0" animBg="1"/>
      <p:bldP spid="35" grpId="0" animBg="1"/>
      <p:bldP spid="37" grpId="0" animBg="1"/>
      <p:bldP spid="38" grpId="0" animBg="1"/>
      <p:bldP spid="39" grpId="0" animBg="1"/>
      <p:bldP spid="45" grpId="0"/>
      <p:bldP spid="46" grpId="0"/>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C59EC6-51CD-401D-8B88-3A844A1F5FB0}"/>
              </a:ext>
            </a:extLst>
          </p:cNvPr>
          <p:cNvSpPr>
            <a:spLocks noGrp="1"/>
          </p:cNvSpPr>
          <p:nvPr>
            <p:ph type="title"/>
          </p:nvPr>
        </p:nvSpPr>
        <p:spPr/>
        <p:txBody>
          <a:bodyPr/>
          <a:lstStyle/>
          <a:p>
            <a:r>
              <a:rPr lang="en-US" altLang="zh-CN" sz="2800" dirty="0">
                <a:solidFill>
                  <a:srgbClr val="000000"/>
                </a:solidFill>
                <a:latin typeface="Arial"/>
              </a:rPr>
              <a:t>Charge modes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85792F6C-5A1E-87D1-713E-862FB00A0B03}"/>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Yunan Jiang  |  12.05.2025  | </a:t>
            </a:r>
            <a:endParaRPr lang="en-GB" dirty="0"/>
          </a:p>
        </p:txBody>
      </p:sp>
      <p:sp>
        <p:nvSpPr>
          <p:cNvPr id="6" name="灯片编号占位符 5">
            <a:extLst>
              <a:ext uri="{FF2B5EF4-FFF2-40B4-BE49-F238E27FC236}">
                <a16:creationId xmlns:a16="http://schemas.microsoft.com/office/drawing/2014/main" id="{53BA1ED4-AB9D-C24E-2951-35E7C43DD1B2}"/>
              </a:ext>
            </a:extLst>
          </p:cNvPr>
          <p:cNvSpPr>
            <a:spLocks noGrp="1"/>
          </p:cNvSpPr>
          <p:nvPr>
            <p:ph type="sldNum" sz="quarter" idx="4"/>
          </p:nvPr>
        </p:nvSpPr>
        <p:spPr/>
        <p:txBody>
          <a:bodyPr/>
          <a:lstStyle/>
          <a:p>
            <a:fld id="{9D14B223-4EE8-42EF-A124-AE991960464B}" type="slidenum">
              <a:rPr lang="de-DE" smtClean="0"/>
              <a:pPr/>
              <a:t>5</a:t>
            </a:fld>
            <a:endParaRPr lang="de-DE" dirty="0"/>
          </a:p>
        </p:txBody>
      </p:sp>
      <p:grpSp>
        <p:nvGrpSpPr>
          <p:cNvPr id="16" name="组合 15">
            <a:extLst>
              <a:ext uri="{FF2B5EF4-FFF2-40B4-BE49-F238E27FC236}">
                <a16:creationId xmlns:a16="http://schemas.microsoft.com/office/drawing/2014/main" id="{CF773EDD-DB04-F8FB-DC47-6F9DA9615FF9}"/>
              </a:ext>
            </a:extLst>
          </p:cNvPr>
          <p:cNvGrpSpPr/>
          <p:nvPr/>
        </p:nvGrpSpPr>
        <p:grpSpPr>
          <a:xfrm>
            <a:off x="1479419" y="1903728"/>
            <a:ext cx="9233162" cy="3675017"/>
            <a:chOff x="1448389" y="1985324"/>
            <a:chExt cx="9233162" cy="3675017"/>
          </a:xfrm>
        </p:grpSpPr>
        <p:sp>
          <p:nvSpPr>
            <p:cNvPr id="7" name="矩形 6">
              <a:extLst>
                <a:ext uri="{FF2B5EF4-FFF2-40B4-BE49-F238E27FC236}">
                  <a16:creationId xmlns:a16="http://schemas.microsoft.com/office/drawing/2014/main" id="{015510AC-7A01-AA93-1E6D-CD0071518FBB}"/>
                </a:ext>
              </a:extLst>
            </p:cNvPr>
            <p:cNvSpPr/>
            <p:nvPr/>
          </p:nvSpPr>
          <p:spPr>
            <a:xfrm>
              <a:off x="144838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station or website</a:t>
              </a:r>
              <a:endParaRPr lang="zh-CN" altLang="en-US" b="1" dirty="0"/>
            </a:p>
          </p:txBody>
        </p:sp>
        <p:sp>
          <p:nvSpPr>
            <p:cNvPr id="9" name="矩形 8">
              <a:extLst>
                <a:ext uri="{FF2B5EF4-FFF2-40B4-BE49-F238E27FC236}">
                  <a16:creationId xmlns:a16="http://schemas.microsoft.com/office/drawing/2014/main" id="{EF72D8E2-EE9A-5F11-F510-C266F41CC4E1}"/>
                </a:ext>
              </a:extLst>
            </p:cNvPr>
            <p:cNvSpPr/>
            <p:nvPr/>
          </p:nvSpPr>
          <p:spPr>
            <a:xfrm>
              <a:off x="4641119"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point,  charge power of each time interval</a:t>
              </a:r>
            </a:p>
            <a:p>
              <a:endParaRPr lang="zh-CN" altLang="en-US" dirty="0"/>
            </a:p>
          </p:txBody>
        </p:sp>
        <p:sp>
          <p:nvSpPr>
            <p:cNvPr id="11" name="矩形 10">
              <a:extLst>
                <a:ext uri="{FF2B5EF4-FFF2-40B4-BE49-F238E27FC236}">
                  <a16:creationId xmlns:a16="http://schemas.microsoft.com/office/drawing/2014/main" id="{3842BC2E-D0D3-6202-918F-0BDC13E8DF9D}"/>
                </a:ext>
              </a:extLst>
            </p:cNvPr>
            <p:cNvSpPr/>
            <p:nvPr/>
          </p:nvSpPr>
          <p:spPr>
            <a:xfrm>
              <a:off x="7833848" y="1985324"/>
              <a:ext cx="2847703" cy="3675017"/>
            </a:xfrm>
            <a:prstGeom prst="rect">
              <a:avLst/>
            </a:prstGeom>
            <a:ln w="190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Correction of the charging plan periodically </a:t>
              </a:r>
              <a:endParaRPr lang="zh-CN" altLang="en-US" b="1" dirty="0"/>
            </a:p>
          </p:txBody>
        </p:sp>
      </p:grpSp>
      <p:pic>
        <p:nvPicPr>
          <p:cNvPr id="13" name="图片 12">
            <a:extLst>
              <a:ext uri="{FF2B5EF4-FFF2-40B4-BE49-F238E27FC236}">
                <a16:creationId xmlns:a16="http://schemas.microsoft.com/office/drawing/2014/main" id="{30CE1B7B-EC33-AE68-C32B-BEC576ED95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553" y="4866030"/>
            <a:ext cx="1144241" cy="550810"/>
          </a:xfrm>
          <a:prstGeom prst="rect">
            <a:avLst/>
          </a:prstGeom>
        </p:spPr>
      </p:pic>
      <p:pic>
        <p:nvPicPr>
          <p:cNvPr id="14" name="图片 13">
            <a:extLst>
              <a:ext uri="{FF2B5EF4-FFF2-40B4-BE49-F238E27FC236}">
                <a16:creationId xmlns:a16="http://schemas.microsoft.com/office/drawing/2014/main" id="{EE6BF8B4-E7F1-3254-08FA-8891C98C3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195" y="4575088"/>
            <a:ext cx="1003657" cy="1003657"/>
          </a:xfrm>
          <a:prstGeom prst="rect">
            <a:avLst/>
          </a:prstGeom>
        </p:spPr>
      </p:pic>
      <p:pic>
        <p:nvPicPr>
          <p:cNvPr id="15" name="图片 14">
            <a:extLst>
              <a:ext uri="{FF2B5EF4-FFF2-40B4-BE49-F238E27FC236}">
                <a16:creationId xmlns:a16="http://schemas.microsoft.com/office/drawing/2014/main" id="{AFE56BD5-EE21-9CE7-1D80-9E7EB9A728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7990" y="4569938"/>
            <a:ext cx="977638" cy="964797"/>
          </a:xfrm>
          <a:prstGeom prst="rect">
            <a:avLst/>
          </a:prstGeom>
        </p:spPr>
      </p:pic>
      <p:sp>
        <p:nvSpPr>
          <p:cNvPr id="17" name="矩形: 圆角 16">
            <a:extLst>
              <a:ext uri="{FF2B5EF4-FFF2-40B4-BE49-F238E27FC236}">
                <a16:creationId xmlns:a16="http://schemas.microsoft.com/office/drawing/2014/main" id="{37D6CA15-AFC0-B11E-1976-8DB2727AC3D8}"/>
              </a:ext>
            </a:extLst>
          </p:cNvPr>
          <p:cNvSpPr/>
          <p:nvPr/>
        </p:nvSpPr>
        <p:spPr>
          <a:xfrm>
            <a:off x="2107580"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Direct charging</a:t>
            </a:r>
            <a:endParaRPr lang="zh-CN" altLang="en-US" dirty="0">
              <a:solidFill>
                <a:schemeClr val="bg1"/>
              </a:solidFill>
            </a:endParaRPr>
          </a:p>
        </p:txBody>
      </p:sp>
      <p:sp>
        <p:nvSpPr>
          <p:cNvPr id="18" name="矩形: 圆角 17">
            <a:extLst>
              <a:ext uri="{FF2B5EF4-FFF2-40B4-BE49-F238E27FC236}">
                <a16:creationId xmlns:a16="http://schemas.microsoft.com/office/drawing/2014/main" id="{CCC16632-0A01-B26B-76DA-40A041E004FF}"/>
              </a:ext>
            </a:extLst>
          </p:cNvPr>
          <p:cNvSpPr/>
          <p:nvPr/>
        </p:nvSpPr>
        <p:spPr>
          <a:xfrm>
            <a:off x="5260980" y="1580391"/>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Manual schedule</a:t>
            </a:r>
            <a:endParaRPr lang="zh-CN" altLang="en-US" dirty="0">
              <a:solidFill>
                <a:schemeClr val="bg1"/>
              </a:solidFill>
            </a:endParaRPr>
          </a:p>
        </p:txBody>
      </p:sp>
      <p:sp>
        <p:nvSpPr>
          <p:cNvPr id="19" name="矩形: 圆角 18">
            <a:extLst>
              <a:ext uri="{FF2B5EF4-FFF2-40B4-BE49-F238E27FC236}">
                <a16:creationId xmlns:a16="http://schemas.microsoft.com/office/drawing/2014/main" id="{22FA0943-0B30-11D1-044A-EAAB03BAAB9E}"/>
              </a:ext>
            </a:extLst>
          </p:cNvPr>
          <p:cNvSpPr/>
          <p:nvPr/>
        </p:nvSpPr>
        <p:spPr>
          <a:xfrm>
            <a:off x="8453709" y="1593778"/>
            <a:ext cx="1670039" cy="646674"/>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dirty="0">
                <a:solidFill>
                  <a:schemeClr val="bg1"/>
                </a:solidFill>
              </a:rPr>
              <a:t>Dynamic adjustment</a:t>
            </a:r>
            <a:endParaRPr lang="zh-CN" altLang="en-US" dirty="0">
              <a:solidFill>
                <a:schemeClr val="bg1"/>
              </a:solidFill>
            </a:endParaRPr>
          </a:p>
        </p:txBody>
      </p:sp>
    </p:spTree>
    <p:extLst>
      <p:ext uri="{BB962C8B-B14F-4D97-AF65-F5344CB8AC3E}">
        <p14:creationId xmlns:p14="http://schemas.microsoft.com/office/powerpoint/2010/main" val="235085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C9B4E7-78EC-F4D1-3D82-31A10664EC0D}"/>
              </a:ext>
            </a:extLst>
          </p:cNvPr>
          <p:cNvSpPr>
            <a:spLocks noGrp="1"/>
          </p:cNvSpPr>
          <p:nvPr>
            <p:ph type="title"/>
          </p:nvPr>
        </p:nvSpPr>
        <p:spPr/>
        <p:txBody>
          <a:bodyPr/>
          <a:lstStyle/>
          <a:p>
            <a:r>
              <a:rPr lang="en-US" altLang="zh-CN" sz="2800" dirty="0">
                <a:solidFill>
                  <a:srgbClr val="000000"/>
                </a:solidFill>
                <a:latin typeface="Arial"/>
              </a:rPr>
              <a:t>Detailed charging steps</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50B63D3-0B05-169D-1040-306A33CC8B32}"/>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F1238BEB-7CF1-B6BD-98B1-4130F9118608}"/>
              </a:ext>
            </a:extLst>
          </p:cNvPr>
          <p:cNvSpPr>
            <a:spLocks noGrp="1"/>
          </p:cNvSpPr>
          <p:nvPr>
            <p:ph type="sldNum" sz="quarter" idx="4"/>
          </p:nvPr>
        </p:nvSpPr>
        <p:spPr/>
        <p:txBody>
          <a:bodyPr/>
          <a:lstStyle/>
          <a:p>
            <a:fld id="{9D14B223-4EE8-42EF-A124-AE991960464B}" type="slidenum">
              <a:rPr lang="de-DE" smtClean="0"/>
              <a:pPr/>
              <a:t>6</a:t>
            </a:fld>
            <a:endParaRPr lang="de-DE" dirty="0"/>
          </a:p>
        </p:txBody>
      </p:sp>
      <p:sp>
        <p:nvSpPr>
          <p:cNvPr id="7" name="矩形: 圆角 6">
            <a:extLst>
              <a:ext uri="{FF2B5EF4-FFF2-40B4-BE49-F238E27FC236}">
                <a16:creationId xmlns:a16="http://schemas.microsoft.com/office/drawing/2014/main" id="{6C0C0E05-DD02-72E2-D2A4-1616EEA23A57}"/>
              </a:ext>
            </a:extLst>
          </p:cNvPr>
          <p:cNvSpPr/>
          <p:nvPr/>
        </p:nvSpPr>
        <p:spPr>
          <a:xfrm>
            <a:off x="702086"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9" name="矩形: 圆角 8">
            <a:extLst>
              <a:ext uri="{FF2B5EF4-FFF2-40B4-BE49-F238E27FC236}">
                <a16:creationId xmlns:a16="http://schemas.microsoft.com/office/drawing/2014/main" id="{29D5CAB2-553B-5BDC-3526-4A0CA8E1B5CE}"/>
              </a:ext>
            </a:extLst>
          </p:cNvPr>
          <p:cNvSpPr/>
          <p:nvPr/>
        </p:nvSpPr>
        <p:spPr>
          <a:xfrm>
            <a:off x="3007890" y="5497404"/>
            <a:ext cx="1611085" cy="69700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t>ERROR</a:t>
            </a:r>
            <a:endParaRPr lang="zh-CN" altLang="en-US" dirty="0"/>
          </a:p>
        </p:txBody>
      </p:sp>
      <p:sp>
        <p:nvSpPr>
          <p:cNvPr id="13" name="矩形: 圆角 12">
            <a:extLst>
              <a:ext uri="{FF2B5EF4-FFF2-40B4-BE49-F238E27FC236}">
                <a16:creationId xmlns:a16="http://schemas.microsoft.com/office/drawing/2014/main" id="{6AC1140A-1B27-064E-4174-40DACC28AA36}"/>
              </a:ext>
            </a:extLst>
          </p:cNvPr>
          <p:cNvSpPr/>
          <p:nvPr/>
        </p:nvSpPr>
        <p:spPr>
          <a:xfrm>
            <a:off x="793526"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cxnSp>
        <p:nvCxnSpPr>
          <p:cNvPr id="17" name="直接箭头连接符 16">
            <a:extLst>
              <a:ext uri="{FF2B5EF4-FFF2-40B4-BE49-F238E27FC236}">
                <a16:creationId xmlns:a16="http://schemas.microsoft.com/office/drawing/2014/main" id="{6ECF3019-0850-3FF0-5D75-C21D4DC188A3}"/>
              </a:ext>
            </a:extLst>
          </p:cNvPr>
          <p:cNvCxnSpPr>
            <a:cxnSpLocks/>
            <a:stCxn id="23" idx="2"/>
            <a:endCxn id="9" idx="0"/>
          </p:cNvCxnSpPr>
          <p:nvPr/>
        </p:nvCxnSpPr>
        <p:spPr>
          <a:xfrm>
            <a:off x="3803275" y="4946370"/>
            <a:ext cx="10158" cy="5510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8" name="文本框 17">
            <a:extLst>
              <a:ext uri="{FF2B5EF4-FFF2-40B4-BE49-F238E27FC236}">
                <a16:creationId xmlns:a16="http://schemas.microsoft.com/office/drawing/2014/main" id="{460098F7-845A-3B58-8B55-8A171B8B73D4}"/>
              </a:ext>
            </a:extLst>
          </p:cNvPr>
          <p:cNvSpPr txBox="1"/>
          <p:nvPr/>
        </p:nvSpPr>
        <p:spPr>
          <a:xfrm>
            <a:off x="3868575" y="5044185"/>
            <a:ext cx="761747" cy="369332"/>
          </a:xfrm>
          <a:prstGeom prst="rect">
            <a:avLst/>
          </a:prstGeom>
          <a:noFill/>
        </p:spPr>
        <p:txBody>
          <a:bodyPr wrap="none" rtlCol="0">
            <a:spAutoFit/>
          </a:bodyPr>
          <a:lstStyle/>
          <a:p>
            <a:r>
              <a:rPr lang="en-US" altLang="zh-CN" dirty="0"/>
              <a:t>If not </a:t>
            </a:r>
            <a:endParaRPr lang="zh-CN" altLang="en-US" dirty="0"/>
          </a:p>
        </p:txBody>
      </p:sp>
      <p:cxnSp>
        <p:nvCxnSpPr>
          <p:cNvPr id="19" name="连接符: 肘形 18">
            <a:extLst>
              <a:ext uri="{FF2B5EF4-FFF2-40B4-BE49-F238E27FC236}">
                <a16:creationId xmlns:a16="http://schemas.microsoft.com/office/drawing/2014/main" id="{3AEF85D6-9E35-D960-E446-6D630C58E0A8}"/>
              </a:ext>
            </a:extLst>
          </p:cNvPr>
          <p:cNvCxnSpPr>
            <a:cxnSpLocks/>
            <a:stCxn id="28" idx="2"/>
            <a:endCxn id="9" idx="3"/>
          </p:cNvCxnSpPr>
          <p:nvPr/>
        </p:nvCxnSpPr>
        <p:spPr>
          <a:xfrm rot="5400000">
            <a:off x="5947139" y="3616189"/>
            <a:ext cx="901553" cy="35578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文本框 19">
            <a:extLst>
              <a:ext uri="{FF2B5EF4-FFF2-40B4-BE49-F238E27FC236}">
                <a16:creationId xmlns:a16="http://schemas.microsoft.com/office/drawing/2014/main" id="{DDCB860C-A980-3395-66C3-E1CA313559B9}"/>
              </a:ext>
            </a:extLst>
          </p:cNvPr>
          <p:cNvSpPr txBox="1"/>
          <p:nvPr/>
        </p:nvSpPr>
        <p:spPr>
          <a:xfrm>
            <a:off x="5804898" y="5476573"/>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23" name="矩形: 圆角 22">
            <a:extLst>
              <a:ext uri="{FF2B5EF4-FFF2-40B4-BE49-F238E27FC236}">
                <a16:creationId xmlns:a16="http://schemas.microsoft.com/office/drawing/2014/main" id="{E21D2A7D-FECA-A17F-7699-CB8EF8462B24}"/>
              </a:ext>
            </a:extLst>
          </p:cNvPr>
          <p:cNvSpPr/>
          <p:nvPr/>
        </p:nvSpPr>
        <p:spPr>
          <a:xfrm>
            <a:off x="2888875"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p:txBody>
      </p:sp>
      <p:sp>
        <p:nvSpPr>
          <p:cNvPr id="24" name="矩形: 圆角 23">
            <a:extLst>
              <a:ext uri="{FF2B5EF4-FFF2-40B4-BE49-F238E27FC236}">
                <a16:creationId xmlns:a16="http://schemas.microsoft.com/office/drawing/2014/main" id="{6AC7DD7A-49A7-E12D-88D5-0E3445758F98}"/>
              </a:ext>
            </a:extLst>
          </p:cNvPr>
          <p:cNvSpPr/>
          <p:nvPr/>
        </p:nvSpPr>
        <p:spPr>
          <a:xfrm>
            <a:off x="2984402"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26" name="矩形: 圆角 25">
            <a:extLst>
              <a:ext uri="{FF2B5EF4-FFF2-40B4-BE49-F238E27FC236}">
                <a16:creationId xmlns:a16="http://schemas.microsoft.com/office/drawing/2014/main" id="{2EDA03FF-26B8-0A0F-423E-FB79D5608F91}"/>
              </a:ext>
            </a:extLst>
          </p:cNvPr>
          <p:cNvSpPr/>
          <p:nvPr/>
        </p:nvSpPr>
        <p:spPr>
          <a:xfrm>
            <a:off x="5075664" y="2203170"/>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7" name="矩形: 圆角 26">
            <a:extLst>
              <a:ext uri="{FF2B5EF4-FFF2-40B4-BE49-F238E27FC236}">
                <a16:creationId xmlns:a16="http://schemas.microsoft.com/office/drawing/2014/main" id="{4430E979-8FE3-2682-42A4-07CE4732E0B6}"/>
              </a:ext>
            </a:extLst>
          </p:cNvPr>
          <p:cNvSpPr/>
          <p:nvPr/>
        </p:nvSpPr>
        <p:spPr>
          <a:xfrm>
            <a:off x="5162388"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28" name="矩形: 圆角 27">
            <a:extLst>
              <a:ext uri="{FF2B5EF4-FFF2-40B4-BE49-F238E27FC236}">
                <a16:creationId xmlns:a16="http://schemas.microsoft.com/office/drawing/2014/main" id="{E527F890-FF09-916E-A949-65DE1C3040AA}"/>
              </a:ext>
            </a:extLst>
          </p:cNvPr>
          <p:cNvSpPr/>
          <p:nvPr/>
        </p:nvSpPr>
        <p:spPr>
          <a:xfrm>
            <a:off x="726245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Correction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29" name="矩形: 圆角 28">
            <a:extLst>
              <a:ext uri="{FF2B5EF4-FFF2-40B4-BE49-F238E27FC236}">
                <a16:creationId xmlns:a16="http://schemas.microsoft.com/office/drawing/2014/main" id="{86DACBCB-5E1A-9075-49B2-8E1C36AF75AD}"/>
              </a:ext>
            </a:extLst>
          </p:cNvPr>
          <p:cNvSpPr/>
          <p:nvPr/>
        </p:nvSpPr>
        <p:spPr>
          <a:xfrm>
            <a:off x="7358610"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30" name="矩形: 圆角 29">
            <a:extLst>
              <a:ext uri="{FF2B5EF4-FFF2-40B4-BE49-F238E27FC236}">
                <a16:creationId xmlns:a16="http://schemas.microsoft.com/office/drawing/2014/main" id="{D9EA5A97-9AD3-62CC-9DA1-1E0C4F33D577}"/>
              </a:ext>
            </a:extLst>
          </p:cNvPr>
          <p:cNvSpPr/>
          <p:nvPr/>
        </p:nvSpPr>
        <p:spPr>
          <a:xfrm>
            <a:off x="9449244" y="2201152"/>
            <a:ext cx="1828800" cy="2743200"/>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sp>
        <p:nvSpPr>
          <p:cNvPr id="31" name="矩形: 圆角 30">
            <a:extLst>
              <a:ext uri="{FF2B5EF4-FFF2-40B4-BE49-F238E27FC236}">
                <a16:creationId xmlns:a16="http://schemas.microsoft.com/office/drawing/2014/main" id="{15823238-6126-8AE4-58F8-66950B66B125}"/>
              </a:ext>
            </a:extLst>
          </p:cNvPr>
          <p:cNvSpPr/>
          <p:nvPr/>
        </p:nvSpPr>
        <p:spPr>
          <a:xfrm>
            <a:off x="9540684" y="1462502"/>
            <a:ext cx="1645920" cy="838199"/>
          </a:xfrm>
          <a:prstGeom prst="roundRect">
            <a:avLst/>
          </a:prstGeom>
          <a:solidFill>
            <a:schemeClr val="tx2"/>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20640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93E8-8F9D-33DB-1708-C4728A6199C5}"/>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0DFE2205-EBE7-48CB-5563-9B451A868259}"/>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34C272A8-E349-CCE7-52A2-E7B29DBBA1E1}"/>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561ADEB4-031D-C631-C3FA-067F4082F841}"/>
              </a:ext>
            </a:extLst>
          </p:cNvPr>
          <p:cNvSpPr>
            <a:spLocks noGrp="1"/>
          </p:cNvSpPr>
          <p:nvPr>
            <p:ph type="sldNum" sz="quarter" idx="4"/>
          </p:nvPr>
        </p:nvSpPr>
        <p:spPr/>
        <p:txBody>
          <a:bodyPr/>
          <a:lstStyle/>
          <a:p>
            <a:fld id="{9D14B223-4EE8-42EF-A124-AE991960464B}" type="slidenum">
              <a:rPr lang="de-DE" smtClean="0"/>
              <a:pPr/>
              <a:t>7</a:t>
            </a:fld>
            <a:endParaRPr lang="de-DE" dirty="0"/>
          </a:p>
        </p:txBody>
      </p:sp>
      <p:grpSp>
        <p:nvGrpSpPr>
          <p:cNvPr id="100" name="组合 99">
            <a:extLst>
              <a:ext uri="{FF2B5EF4-FFF2-40B4-BE49-F238E27FC236}">
                <a16:creationId xmlns:a16="http://schemas.microsoft.com/office/drawing/2014/main" id="{FAB28303-579A-AD55-3707-77A70D156552}"/>
              </a:ext>
            </a:extLst>
          </p:cNvPr>
          <p:cNvGrpSpPr/>
          <p:nvPr/>
        </p:nvGrpSpPr>
        <p:grpSpPr>
          <a:xfrm>
            <a:off x="1624021" y="1245957"/>
            <a:ext cx="7280251" cy="4847195"/>
            <a:chOff x="1292997" y="1181159"/>
            <a:chExt cx="5696871" cy="3909022"/>
          </a:xfrm>
        </p:grpSpPr>
        <p:sp>
          <p:nvSpPr>
            <p:cNvPr id="41" name="文本框 40">
              <a:extLst>
                <a:ext uri="{FF2B5EF4-FFF2-40B4-BE49-F238E27FC236}">
                  <a16:creationId xmlns:a16="http://schemas.microsoft.com/office/drawing/2014/main" id="{B3D53220-A5A9-88D1-5FC8-74C92C90FEAC}"/>
                </a:ext>
              </a:extLst>
            </p:cNvPr>
            <p:cNvSpPr txBox="1"/>
            <p:nvPr/>
          </p:nvSpPr>
          <p:spPr>
            <a:xfrm>
              <a:off x="2463379" y="4720849"/>
              <a:ext cx="312906" cy="369332"/>
            </a:xfrm>
            <a:prstGeom prst="rect">
              <a:avLst/>
            </a:prstGeom>
            <a:noFill/>
          </p:spPr>
          <p:txBody>
            <a:bodyPr wrap="none" rtlCol="0">
              <a:spAutoFit/>
            </a:bodyPr>
            <a:lstStyle/>
            <a:p>
              <a:pPr algn="l"/>
              <a:r>
                <a:rPr lang="en-US" altLang="zh-CN" dirty="0"/>
                <a:t>0</a:t>
              </a:r>
              <a:endParaRPr lang="zh-CN" altLang="en-US" dirty="0" err="1"/>
            </a:p>
          </p:txBody>
        </p:sp>
        <p:grpSp>
          <p:nvGrpSpPr>
            <p:cNvPr id="99" name="组合 98">
              <a:extLst>
                <a:ext uri="{FF2B5EF4-FFF2-40B4-BE49-F238E27FC236}">
                  <a16:creationId xmlns:a16="http://schemas.microsoft.com/office/drawing/2014/main" id="{B9685253-0174-446B-0457-37999F4BD01A}"/>
                </a:ext>
              </a:extLst>
            </p:cNvPr>
            <p:cNvGrpSpPr/>
            <p:nvPr/>
          </p:nvGrpSpPr>
          <p:grpSpPr>
            <a:xfrm>
              <a:off x="1292997" y="1181159"/>
              <a:ext cx="5696871" cy="3897645"/>
              <a:chOff x="808000" y="1144539"/>
              <a:chExt cx="5696871" cy="3897645"/>
            </a:xfrm>
          </p:grpSpPr>
          <p:cxnSp>
            <p:nvCxnSpPr>
              <p:cNvPr id="13" name="直接箭头连接符 12">
                <a:extLst>
                  <a:ext uri="{FF2B5EF4-FFF2-40B4-BE49-F238E27FC236}">
                    <a16:creationId xmlns:a16="http://schemas.microsoft.com/office/drawing/2014/main" id="{7A444B35-BDF2-4592-AEFC-E514C21BDCC9}"/>
                  </a:ext>
                </a:extLst>
              </p:cNvPr>
              <p:cNvCxnSpPr>
                <a:cxnSpLocks/>
              </p:cNvCxnSpPr>
              <p:nvPr/>
            </p:nvCxnSpPr>
            <p:spPr>
              <a:xfrm flipV="1">
                <a:off x="1955956" y="4535424"/>
                <a:ext cx="4109255" cy="182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6642A389-2A72-AD33-14F1-19112CDEF372}"/>
                  </a:ext>
                </a:extLst>
              </p:cNvPr>
              <p:cNvCxnSpPr>
                <a:cxnSpLocks/>
              </p:cNvCxnSpPr>
              <p:nvPr/>
            </p:nvCxnSpPr>
            <p:spPr>
              <a:xfrm flipV="1">
                <a:off x="2108356" y="1152144"/>
                <a:ext cx="0" cy="35539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7D040480-7F9A-5ADB-5BAD-21EE330C75A2}"/>
                  </a:ext>
                </a:extLst>
              </p:cNvPr>
              <p:cNvSpPr/>
              <p:nvPr/>
            </p:nvSpPr>
            <p:spPr>
              <a:xfrm>
                <a:off x="2123088" y="4078224"/>
                <a:ext cx="1536192" cy="4572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FEB83D62-756D-BA02-D991-D353EE0DC8D8}"/>
                  </a:ext>
                </a:extLst>
              </p:cNvPr>
              <p:cNvSpPr/>
              <p:nvPr/>
            </p:nvSpPr>
            <p:spPr>
              <a:xfrm>
                <a:off x="2123088" y="3621023"/>
                <a:ext cx="1536192"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BB43E33D-0CE2-F505-819B-722FD9B0D516}"/>
                  </a:ext>
                </a:extLst>
              </p:cNvPr>
              <p:cNvSpPr/>
              <p:nvPr/>
            </p:nvSpPr>
            <p:spPr>
              <a:xfrm>
                <a:off x="2123088" y="1792223"/>
                <a:ext cx="1536192" cy="18288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AA70821A-A0ED-0531-4C19-B44F2615CDF7}"/>
                  </a:ext>
                </a:extLst>
              </p:cNvPr>
              <p:cNvSpPr txBox="1"/>
              <p:nvPr/>
            </p:nvSpPr>
            <p:spPr>
              <a:xfrm>
                <a:off x="5559356" y="4565813"/>
                <a:ext cx="945515" cy="36933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7ACD10AA-B4EC-B7F4-1C0A-5D85FFEC5AC5}"/>
                  </a:ext>
                </a:extLst>
              </p:cNvPr>
              <p:cNvSpPr txBox="1"/>
              <p:nvPr/>
            </p:nvSpPr>
            <p:spPr>
              <a:xfrm>
                <a:off x="808000" y="1144539"/>
                <a:ext cx="1300356" cy="369332"/>
              </a:xfrm>
              <a:prstGeom prst="rect">
                <a:avLst/>
              </a:prstGeom>
              <a:noFill/>
            </p:spPr>
            <p:txBody>
              <a:bodyPr wrap="none" rtlCol="0">
                <a:spAutoFit/>
              </a:bodyPr>
              <a:lstStyle/>
              <a:p>
                <a:pPr algn="l"/>
                <a:r>
                  <a:rPr lang="en-US" altLang="zh-CN" dirty="0"/>
                  <a:t>Power[kW]</a:t>
                </a:r>
                <a:endParaRPr lang="zh-CN" altLang="en-US" dirty="0" err="1"/>
              </a:p>
            </p:txBody>
          </p:sp>
          <p:sp>
            <p:nvSpPr>
              <p:cNvPr id="23" name="文本框 22">
                <a:extLst>
                  <a:ext uri="{FF2B5EF4-FFF2-40B4-BE49-F238E27FC236}">
                    <a16:creationId xmlns:a16="http://schemas.microsoft.com/office/drawing/2014/main" id="{C034B671-FD73-FE5E-83E2-F45A340C2EC0}"/>
                  </a:ext>
                </a:extLst>
              </p:cNvPr>
              <p:cNvSpPr txBox="1"/>
              <p:nvPr/>
            </p:nvSpPr>
            <p:spPr>
              <a:xfrm>
                <a:off x="2644583" y="1378957"/>
                <a:ext cx="3262432" cy="369332"/>
              </a:xfrm>
              <a:prstGeom prst="rect">
                <a:avLst/>
              </a:prstGeom>
              <a:noFill/>
            </p:spPr>
            <p:txBody>
              <a:bodyPr wrap="none" rtlCol="0">
                <a:spAutoFit/>
              </a:bodyPr>
              <a:lstStyle/>
              <a:p>
                <a:pPr algn="l"/>
                <a:r>
                  <a:rPr lang="en-US" altLang="zh-CN" dirty="0"/>
                  <a:t>Power limit (6kW for example)</a:t>
                </a:r>
                <a:endParaRPr lang="zh-CN" altLang="en-US" dirty="0" err="1"/>
              </a:p>
            </p:txBody>
          </p:sp>
          <p:sp>
            <p:nvSpPr>
              <p:cNvPr id="24" name="矩形 23">
                <a:extLst>
                  <a:ext uri="{FF2B5EF4-FFF2-40B4-BE49-F238E27FC236}">
                    <a16:creationId xmlns:a16="http://schemas.microsoft.com/office/drawing/2014/main" id="{A18FF4ED-6AE8-5771-4013-F0E2B6B5F922}"/>
                  </a:ext>
                </a:extLst>
              </p:cNvPr>
              <p:cNvSpPr/>
              <p:nvPr/>
            </p:nvSpPr>
            <p:spPr>
              <a:xfrm>
                <a:off x="3665630" y="3621024"/>
                <a:ext cx="1536192" cy="914400"/>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75DCF75E-07FA-2A86-3B78-43439A051F57}"/>
                  </a:ext>
                </a:extLst>
              </p:cNvPr>
              <p:cNvSpPr/>
              <p:nvPr/>
            </p:nvSpPr>
            <p:spPr>
              <a:xfrm>
                <a:off x="3665630" y="2704132"/>
                <a:ext cx="1536192" cy="9144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FCD09802-00F9-7FC9-DAEF-8B68B41B496E}"/>
                  </a:ext>
                </a:extLst>
              </p:cNvPr>
              <p:cNvSpPr/>
              <p:nvPr/>
            </p:nvSpPr>
            <p:spPr>
              <a:xfrm>
                <a:off x="3665629" y="1789732"/>
                <a:ext cx="1535045" cy="9144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AE8F0C49-133C-F9FA-13DA-6BCC963FF88D}"/>
                  </a:ext>
                </a:extLst>
              </p:cNvPr>
              <p:cNvCxnSpPr/>
              <p:nvPr/>
            </p:nvCxnSpPr>
            <p:spPr>
              <a:xfrm flipH="1">
                <a:off x="1955956" y="407822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5BD28D4C-84CE-433D-4009-75AF05AF368C}"/>
                  </a:ext>
                </a:extLst>
              </p:cNvPr>
              <p:cNvCxnSpPr/>
              <p:nvPr/>
            </p:nvCxnSpPr>
            <p:spPr>
              <a:xfrm flipH="1">
                <a:off x="1969673" y="3628921"/>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6984059-1661-6136-34F9-FC47E267298C}"/>
                  </a:ext>
                </a:extLst>
              </p:cNvPr>
              <p:cNvCxnSpPr/>
              <p:nvPr/>
            </p:nvCxnSpPr>
            <p:spPr>
              <a:xfrm flipH="1">
                <a:off x="1955956" y="3161330"/>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BEC1629D-D227-040E-C92E-15CE66C92FA2}"/>
                  </a:ext>
                </a:extLst>
              </p:cNvPr>
              <p:cNvCxnSpPr/>
              <p:nvPr/>
            </p:nvCxnSpPr>
            <p:spPr>
              <a:xfrm flipH="1">
                <a:off x="1969673" y="2702883"/>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EC5690C8-AA4D-6134-0AA8-405736E67C1F}"/>
                  </a:ext>
                </a:extLst>
              </p:cNvPr>
              <p:cNvCxnSpPr/>
              <p:nvPr/>
            </p:nvCxnSpPr>
            <p:spPr>
              <a:xfrm flipH="1">
                <a:off x="1955956" y="2253582"/>
                <a:ext cx="152400"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524EBA43-ABEC-D0D7-A6FA-1F6873861EFE}"/>
                  </a:ext>
                </a:extLst>
              </p:cNvPr>
              <p:cNvCxnSpPr/>
              <p:nvPr/>
            </p:nvCxnSpPr>
            <p:spPr>
              <a:xfrm flipH="1">
                <a:off x="1942240" y="1805804"/>
                <a:ext cx="152400"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C3CAAC1D-0669-C159-312F-56FA87ABACDA}"/>
                  </a:ext>
                </a:extLst>
              </p:cNvPr>
              <p:cNvSpPr txBox="1"/>
              <p:nvPr/>
            </p:nvSpPr>
            <p:spPr>
              <a:xfrm>
                <a:off x="1725049" y="3930083"/>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387D81CC-7822-3478-EE42-1F2B77495D68}"/>
                  </a:ext>
                </a:extLst>
              </p:cNvPr>
              <p:cNvSpPr txBox="1"/>
              <p:nvPr/>
            </p:nvSpPr>
            <p:spPr>
              <a:xfrm>
                <a:off x="1725049" y="3471777"/>
                <a:ext cx="312906" cy="36933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19C9A72D-99C1-75FC-4D99-E49CE05B945E}"/>
                  </a:ext>
                </a:extLst>
              </p:cNvPr>
              <p:cNvSpPr txBox="1"/>
              <p:nvPr/>
            </p:nvSpPr>
            <p:spPr>
              <a:xfrm>
                <a:off x="1725049" y="3013473"/>
                <a:ext cx="312906" cy="36933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C8BAA795-6988-EEDA-B78C-27DEE1F57A54}"/>
                  </a:ext>
                </a:extLst>
              </p:cNvPr>
              <p:cNvSpPr txBox="1"/>
              <p:nvPr/>
            </p:nvSpPr>
            <p:spPr>
              <a:xfrm>
                <a:off x="1725049" y="2555169"/>
                <a:ext cx="312906" cy="36933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2BD4F352-9D8F-A49D-CFD8-E36D5F3C8CC8}"/>
                  </a:ext>
                </a:extLst>
              </p:cNvPr>
              <p:cNvSpPr txBox="1"/>
              <p:nvPr/>
            </p:nvSpPr>
            <p:spPr>
              <a:xfrm>
                <a:off x="1725049" y="2096865"/>
                <a:ext cx="312906" cy="36933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5509D090-EF56-A2EF-3BA1-E2CA5F042D6A}"/>
                  </a:ext>
                </a:extLst>
              </p:cNvPr>
              <p:cNvSpPr txBox="1"/>
              <p:nvPr/>
            </p:nvSpPr>
            <p:spPr>
              <a:xfrm>
                <a:off x="1725049" y="1638561"/>
                <a:ext cx="312906" cy="36933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5E17C126-B31C-9EC2-950C-DFB1E66A47F3}"/>
                  </a:ext>
                </a:extLst>
              </p:cNvPr>
              <p:cNvSpPr txBox="1"/>
              <p:nvPr/>
            </p:nvSpPr>
            <p:spPr>
              <a:xfrm>
                <a:off x="1725049" y="4386000"/>
                <a:ext cx="312906" cy="36933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1DE191BE-B6A6-FFBD-8540-425EEC79072B}"/>
                  </a:ext>
                </a:extLst>
              </p:cNvPr>
              <p:cNvCxnSpPr>
                <a:cxnSpLocks/>
              </p:cNvCxnSpPr>
              <p:nvPr/>
            </p:nvCxnSpPr>
            <p:spPr>
              <a:xfrm>
                <a:off x="3657690" y="455976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501C37EB-250D-2D90-6704-7A05D9DFA6A6}"/>
                  </a:ext>
                </a:extLst>
              </p:cNvPr>
              <p:cNvCxnSpPr>
                <a:cxnSpLocks/>
              </p:cNvCxnSpPr>
              <p:nvPr/>
            </p:nvCxnSpPr>
            <p:spPr>
              <a:xfrm>
                <a:off x="2883023" y="4547427"/>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C00AD8A-068C-492C-073D-58B63240BC29}"/>
                  </a:ext>
                </a:extLst>
              </p:cNvPr>
              <p:cNvCxnSpPr>
                <a:cxnSpLocks/>
              </p:cNvCxnSpPr>
              <p:nvPr/>
            </p:nvCxnSpPr>
            <p:spPr>
              <a:xfrm>
                <a:off x="4432357" y="4565812"/>
                <a:ext cx="0" cy="146350"/>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0E1FA950-3C83-759B-F966-08193CE83AAE}"/>
                  </a:ext>
                </a:extLst>
              </p:cNvPr>
              <p:cNvCxnSpPr>
                <a:cxnSpLocks/>
              </p:cNvCxnSpPr>
              <p:nvPr/>
            </p:nvCxnSpPr>
            <p:spPr>
              <a:xfrm>
                <a:off x="5207024" y="4559762"/>
                <a:ext cx="0" cy="146350"/>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3FA2D53F-7BD6-E5D3-CB95-146EFEE379B3}"/>
                  </a:ext>
                </a:extLst>
              </p:cNvPr>
              <p:cNvSpPr txBox="1"/>
              <p:nvPr/>
            </p:nvSpPr>
            <p:spPr>
              <a:xfrm>
                <a:off x="2667377" y="4672852"/>
                <a:ext cx="505267" cy="36933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B2116A1-3B85-994A-8729-441638E91BE0}"/>
                  </a:ext>
                </a:extLst>
              </p:cNvPr>
              <p:cNvSpPr txBox="1"/>
              <p:nvPr/>
            </p:nvSpPr>
            <p:spPr>
              <a:xfrm>
                <a:off x="3514161" y="4670161"/>
                <a:ext cx="312906" cy="36933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1C02E847-D9E7-EED6-2740-B33CD3E08B2C}"/>
                  </a:ext>
                </a:extLst>
              </p:cNvPr>
              <p:cNvSpPr txBox="1"/>
              <p:nvPr/>
            </p:nvSpPr>
            <p:spPr>
              <a:xfrm>
                <a:off x="4211865" y="4667470"/>
                <a:ext cx="505267" cy="36933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6632FF1A-60F1-CB5A-75C8-D30645869576}"/>
                  </a:ext>
                </a:extLst>
              </p:cNvPr>
              <p:cNvSpPr txBox="1"/>
              <p:nvPr/>
            </p:nvSpPr>
            <p:spPr>
              <a:xfrm>
                <a:off x="5058648" y="4664779"/>
                <a:ext cx="312906" cy="369332"/>
              </a:xfrm>
              <a:prstGeom prst="rect">
                <a:avLst/>
              </a:prstGeom>
              <a:noFill/>
            </p:spPr>
            <p:txBody>
              <a:bodyPr wrap="none" rtlCol="0">
                <a:spAutoFit/>
              </a:bodyPr>
              <a:lstStyle/>
              <a:p>
                <a:pPr algn="l"/>
                <a:r>
                  <a:rPr lang="en-US" altLang="zh-CN" dirty="0"/>
                  <a:t>2</a:t>
                </a:r>
                <a:endParaRPr lang="zh-CN" altLang="en-US" dirty="0" err="1"/>
              </a:p>
            </p:txBody>
          </p:sp>
          <p:cxnSp>
            <p:nvCxnSpPr>
              <p:cNvPr id="20" name="直接连接符 19">
                <a:extLst>
                  <a:ext uri="{FF2B5EF4-FFF2-40B4-BE49-F238E27FC236}">
                    <a16:creationId xmlns:a16="http://schemas.microsoft.com/office/drawing/2014/main" id="{B67397AC-9721-7721-A14E-FA255EE781F9}"/>
                  </a:ext>
                </a:extLst>
              </p:cNvPr>
              <p:cNvCxnSpPr>
                <a:cxnSpLocks/>
              </p:cNvCxnSpPr>
              <p:nvPr/>
            </p:nvCxnSpPr>
            <p:spPr>
              <a:xfrm>
                <a:off x="2108356" y="1792223"/>
                <a:ext cx="3956855" cy="13582"/>
              </a:xfrm>
              <a:prstGeom prst="line">
                <a:avLst/>
              </a:prstGeom>
              <a:ln w="28575">
                <a:prstDash val="dash"/>
              </a:ln>
            </p:spPr>
            <p:style>
              <a:lnRef idx="1">
                <a:schemeClr val="accent5"/>
              </a:lnRef>
              <a:fillRef idx="0">
                <a:schemeClr val="accent5"/>
              </a:fillRef>
              <a:effectRef idx="0">
                <a:schemeClr val="accent5"/>
              </a:effectRef>
              <a:fontRef idx="minor">
                <a:schemeClr val="tx1"/>
              </a:fontRef>
            </p:style>
          </p:cxnSp>
        </p:grpSp>
      </p:grpSp>
      <p:sp>
        <p:nvSpPr>
          <p:cNvPr id="97" name="云形 96">
            <a:extLst>
              <a:ext uri="{FF2B5EF4-FFF2-40B4-BE49-F238E27FC236}">
                <a16:creationId xmlns:a16="http://schemas.microsoft.com/office/drawing/2014/main" id="{160E26A6-C29E-C22F-CF54-B88245EE6AC0}"/>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D0AA64D0-D2D9-C84C-61BD-442A0EC2EB7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AEC812BD-C934-C00D-E9BB-3FA4642A992D}"/>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6E1D5102-C963-6963-58FB-A2A05C96D4E1}"/>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9DCC250A-5EAA-9DD3-4B15-1FF05042390F}"/>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9AA52B5F-7403-B29F-1A85-71EEBAC98FFF}"/>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C9D1297C-379F-A56C-ED49-6B2CAB25BD90}"/>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5769E4F-21DC-A269-2D16-C3F3450A9EF6}"/>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F7EFE304-70F4-1E93-2ED7-1BD1D49563B5}"/>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BFA00084-95EA-1487-435E-620F2DA6A772}"/>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Tree>
    <p:extLst>
      <p:ext uri="{BB962C8B-B14F-4D97-AF65-F5344CB8AC3E}">
        <p14:creationId xmlns:p14="http://schemas.microsoft.com/office/powerpoint/2010/main" val="33218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F639A6-CA8B-2518-E44F-CAEEF044D83D}"/>
              </a:ext>
            </a:extLst>
          </p:cNvPr>
          <p:cNvSpPr>
            <a:spLocks noGrp="1"/>
          </p:cNvSpPr>
          <p:nvPr>
            <p:ph type="title"/>
          </p:nvPr>
        </p:nvSpPr>
        <p:spPr/>
        <p:txBody>
          <a:bodyPr/>
          <a:lstStyle/>
          <a:p>
            <a:r>
              <a:rPr lang="en-US" altLang="zh-CN" sz="2800" dirty="0">
                <a:solidFill>
                  <a:srgbClr val="000000"/>
                </a:solidFill>
                <a:latin typeface="Arial"/>
              </a:rPr>
              <a:t>Trim of plan – Influence of delay</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B25EEA00-732D-093E-C0F6-89B45386BE95}"/>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82546ECF-AAAA-1D11-6F5D-573AF4E85823}"/>
              </a:ext>
            </a:extLst>
          </p:cNvPr>
          <p:cNvSpPr>
            <a:spLocks noGrp="1"/>
          </p:cNvSpPr>
          <p:nvPr>
            <p:ph type="sldNum" sz="quarter" idx="4"/>
          </p:nvPr>
        </p:nvSpPr>
        <p:spPr/>
        <p:txBody>
          <a:bodyPr/>
          <a:lstStyle/>
          <a:p>
            <a:fld id="{9D14B223-4EE8-42EF-A124-AE991960464B}" type="slidenum">
              <a:rPr lang="de-DE" smtClean="0"/>
              <a:pPr/>
              <a:t>8</a:t>
            </a:fld>
            <a:endParaRPr lang="de-DE" dirty="0"/>
          </a:p>
        </p:txBody>
      </p:sp>
      <p:sp>
        <p:nvSpPr>
          <p:cNvPr id="41" name="文本框 40">
            <a:extLst>
              <a:ext uri="{FF2B5EF4-FFF2-40B4-BE49-F238E27FC236}">
                <a16:creationId xmlns:a16="http://schemas.microsoft.com/office/drawing/2014/main" id="{98DD2963-CD2F-A8C8-03D3-DF1246A93EA8}"/>
              </a:ext>
            </a:extLst>
          </p:cNvPr>
          <p:cNvSpPr txBox="1"/>
          <p:nvPr/>
        </p:nvSpPr>
        <p:spPr>
          <a:xfrm>
            <a:off x="3119697" y="5635180"/>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13" name="直接箭头连接符 12">
            <a:extLst>
              <a:ext uri="{FF2B5EF4-FFF2-40B4-BE49-F238E27FC236}">
                <a16:creationId xmlns:a16="http://schemas.microsoft.com/office/drawing/2014/main" id="{FF439A6E-5E0E-BBF6-9A6E-EE2B090F0ACE}"/>
              </a:ext>
            </a:extLst>
          </p:cNvPr>
          <p:cNvCxnSpPr>
            <a:cxnSpLocks/>
          </p:cNvCxnSpPr>
          <p:nvPr/>
        </p:nvCxnSpPr>
        <p:spPr>
          <a:xfrm flipV="1">
            <a:off x="3091038" y="5450661"/>
            <a:ext cx="5251375" cy="226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6E50B5F-D9E8-35DA-9F77-DBE6FD7875AD}"/>
              </a:ext>
            </a:extLst>
          </p:cNvPr>
          <p:cNvCxnSpPr>
            <a:cxnSpLocks/>
          </p:cNvCxnSpPr>
          <p:nvPr/>
        </p:nvCxnSpPr>
        <p:spPr>
          <a:xfrm flipV="1">
            <a:off x="3285796" y="1255387"/>
            <a:ext cx="0" cy="44069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135FFD14-2620-B670-6963-6BA4FC861788}"/>
              </a:ext>
            </a:extLst>
          </p:cNvPr>
          <p:cNvSpPr/>
          <p:nvPr/>
        </p:nvSpPr>
        <p:spPr>
          <a:xfrm>
            <a:off x="3304623" y="4883732"/>
            <a:ext cx="1963159" cy="566929"/>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7" name="矩形 16">
            <a:extLst>
              <a:ext uri="{FF2B5EF4-FFF2-40B4-BE49-F238E27FC236}">
                <a16:creationId xmlns:a16="http://schemas.microsoft.com/office/drawing/2014/main" id="{119F4971-8585-9404-887D-A129A1EEA848}"/>
              </a:ext>
            </a:extLst>
          </p:cNvPr>
          <p:cNvSpPr/>
          <p:nvPr/>
        </p:nvSpPr>
        <p:spPr>
          <a:xfrm>
            <a:off x="3304623" y="4316802"/>
            <a:ext cx="1963159" cy="566929"/>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1kW</a:t>
            </a:r>
            <a:endParaRPr lang="zh-CN" altLang="en-US" sz="1400" dirty="0">
              <a:solidFill>
                <a:schemeClr val="tx1"/>
              </a:solidFill>
            </a:endParaRPr>
          </a:p>
        </p:txBody>
      </p:sp>
      <p:sp>
        <p:nvSpPr>
          <p:cNvPr id="18" name="矩形 17">
            <a:extLst>
              <a:ext uri="{FF2B5EF4-FFF2-40B4-BE49-F238E27FC236}">
                <a16:creationId xmlns:a16="http://schemas.microsoft.com/office/drawing/2014/main" id="{2CF5A7C4-17F1-C378-CC99-3B61E88DC0EA}"/>
              </a:ext>
            </a:extLst>
          </p:cNvPr>
          <p:cNvSpPr/>
          <p:nvPr/>
        </p:nvSpPr>
        <p:spPr>
          <a:xfrm>
            <a:off x="3304624" y="2049086"/>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21" name="文本框 20">
            <a:extLst>
              <a:ext uri="{FF2B5EF4-FFF2-40B4-BE49-F238E27FC236}">
                <a16:creationId xmlns:a16="http://schemas.microsoft.com/office/drawing/2014/main" id="{8F8DADE0-BCF7-8F38-0439-242824793C1D}"/>
              </a:ext>
            </a:extLst>
          </p:cNvPr>
          <p:cNvSpPr txBox="1"/>
          <p:nvPr/>
        </p:nvSpPr>
        <p:spPr>
          <a:xfrm>
            <a:off x="7695962" y="5488343"/>
            <a:ext cx="1208310" cy="457972"/>
          </a:xfrm>
          <a:prstGeom prst="rect">
            <a:avLst/>
          </a:prstGeom>
          <a:noFill/>
        </p:spPr>
        <p:txBody>
          <a:bodyPr wrap="none" rtlCol="0">
            <a:spAutoFit/>
          </a:bodyPr>
          <a:lstStyle/>
          <a:p>
            <a:pPr algn="l"/>
            <a:r>
              <a:rPr lang="en-US" altLang="zh-CN" dirty="0"/>
              <a:t>Time[h]</a:t>
            </a:r>
            <a:endParaRPr lang="zh-CN" altLang="en-US" dirty="0" err="1"/>
          </a:p>
        </p:txBody>
      </p:sp>
      <p:sp>
        <p:nvSpPr>
          <p:cNvPr id="22" name="文本框 21">
            <a:extLst>
              <a:ext uri="{FF2B5EF4-FFF2-40B4-BE49-F238E27FC236}">
                <a16:creationId xmlns:a16="http://schemas.microsoft.com/office/drawing/2014/main" id="{DECFDB4B-143E-7B34-810F-506BBDBC17BC}"/>
              </a:ext>
            </a:extLst>
          </p:cNvPr>
          <p:cNvSpPr txBox="1"/>
          <p:nvPr/>
        </p:nvSpPr>
        <p:spPr>
          <a:xfrm>
            <a:off x="1624021" y="1245957"/>
            <a:ext cx="1661775" cy="457972"/>
          </a:xfrm>
          <a:prstGeom prst="rect">
            <a:avLst/>
          </a:prstGeom>
          <a:noFill/>
        </p:spPr>
        <p:txBody>
          <a:bodyPr wrap="none" rtlCol="0">
            <a:spAutoFit/>
          </a:bodyPr>
          <a:lstStyle/>
          <a:p>
            <a:pPr algn="l"/>
            <a:r>
              <a:rPr lang="en-US" altLang="zh-CN" dirty="0"/>
              <a:t>Power[kW]</a:t>
            </a:r>
            <a:endParaRPr lang="zh-CN" altLang="en-US" dirty="0" err="1"/>
          </a:p>
        </p:txBody>
      </p:sp>
      <p:sp>
        <p:nvSpPr>
          <p:cNvPr id="24" name="矩形 23">
            <a:extLst>
              <a:ext uri="{FF2B5EF4-FFF2-40B4-BE49-F238E27FC236}">
                <a16:creationId xmlns:a16="http://schemas.microsoft.com/office/drawing/2014/main" id="{A5A223DB-60E1-CF6F-6B56-A45F2857CDAE}"/>
              </a:ext>
            </a:extLst>
          </p:cNvPr>
          <p:cNvSpPr/>
          <p:nvPr/>
        </p:nvSpPr>
        <p:spPr>
          <a:xfrm>
            <a:off x="5275897" y="4316803"/>
            <a:ext cx="1963159" cy="1133858"/>
          </a:xfrm>
          <a:prstGeom prst="rect">
            <a:avLst/>
          </a:prstGeom>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5" name="矩形 24">
            <a:extLst>
              <a:ext uri="{FF2B5EF4-FFF2-40B4-BE49-F238E27FC236}">
                <a16:creationId xmlns:a16="http://schemas.microsoft.com/office/drawing/2014/main" id="{E9CECAC1-D9EF-6BB5-C743-D2B71E69512B}"/>
              </a:ext>
            </a:extLst>
          </p:cNvPr>
          <p:cNvSpPr/>
          <p:nvPr/>
        </p:nvSpPr>
        <p:spPr>
          <a:xfrm>
            <a:off x="5275897" y="3179855"/>
            <a:ext cx="1963159" cy="1133858"/>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sp>
        <p:nvSpPr>
          <p:cNvPr id="26" name="矩形 25">
            <a:extLst>
              <a:ext uri="{FF2B5EF4-FFF2-40B4-BE49-F238E27FC236}">
                <a16:creationId xmlns:a16="http://schemas.microsoft.com/office/drawing/2014/main" id="{A2B4A585-B4B1-68CA-0FB8-3AB35C9C33DB}"/>
              </a:ext>
            </a:extLst>
          </p:cNvPr>
          <p:cNvSpPr/>
          <p:nvPr/>
        </p:nvSpPr>
        <p:spPr>
          <a:xfrm>
            <a:off x="5275895" y="2045998"/>
            <a:ext cx="1961693" cy="1133858"/>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2kW</a:t>
            </a:r>
            <a:endParaRPr lang="zh-CN" altLang="en-US" sz="1400" dirty="0">
              <a:solidFill>
                <a:schemeClr val="tx1"/>
              </a:solidFill>
            </a:endParaRPr>
          </a:p>
        </p:txBody>
      </p:sp>
      <p:cxnSp>
        <p:nvCxnSpPr>
          <p:cNvPr id="28" name="直接连接符 27">
            <a:extLst>
              <a:ext uri="{FF2B5EF4-FFF2-40B4-BE49-F238E27FC236}">
                <a16:creationId xmlns:a16="http://schemas.microsoft.com/office/drawing/2014/main" id="{E9F694CF-2BD0-90F6-A49C-1D9DB06F1104}"/>
              </a:ext>
            </a:extLst>
          </p:cNvPr>
          <p:cNvCxnSpPr/>
          <p:nvPr/>
        </p:nvCxnSpPr>
        <p:spPr>
          <a:xfrm flipH="1">
            <a:off x="3091038" y="4883731"/>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BD83B4AF-1A2D-B014-8731-27C0D1C1AA1D}"/>
              </a:ext>
            </a:extLst>
          </p:cNvPr>
          <p:cNvCxnSpPr/>
          <p:nvPr/>
        </p:nvCxnSpPr>
        <p:spPr>
          <a:xfrm flipH="1">
            <a:off x="3108568" y="4326595"/>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4C201E1-0CAB-6A9D-86A9-24ECA52CA1B0}"/>
              </a:ext>
            </a:extLst>
          </p:cNvPr>
          <p:cNvCxnSpPr/>
          <p:nvPr/>
        </p:nvCxnSpPr>
        <p:spPr>
          <a:xfrm flipH="1">
            <a:off x="3091038" y="374678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CAC6224E-446A-1CDA-1944-BC87A00CFD60}"/>
              </a:ext>
            </a:extLst>
          </p:cNvPr>
          <p:cNvCxnSpPr/>
          <p:nvPr/>
        </p:nvCxnSpPr>
        <p:spPr>
          <a:xfrm flipH="1">
            <a:off x="3108568" y="3178306"/>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82AF4AA-AFE7-9FB4-CA3E-F87BD4FB01A9}"/>
              </a:ext>
            </a:extLst>
          </p:cNvPr>
          <p:cNvCxnSpPr/>
          <p:nvPr/>
        </p:nvCxnSpPr>
        <p:spPr>
          <a:xfrm flipH="1">
            <a:off x="3091038" y="2621172"/>
            <a:ext cx="194758" cy="1"/>
          </a:xfrm>
          <a:prstGeom prst="line">
            <a:avLst/>
          </a:prstGeom>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E4F3DECF-3772-E92C-16C5-640F597AA1BB}"/>
              </a:ext>
            </a:extLst>
          </p:cNvPr>
          <p:cNvCxnSpPr/>
          <p:nvPr/>
        </p:nvCxnSpPr>
        <p:spPr>
          <a:xfrm flipH="1">
            <a:off x="3073510" y="2065927"/>
            <a:ext cx="194758" cy="1"/>
          </a:xfrm>
          <a:prstGeom prst="line">
            <a:avLst/>
          </a:prstGeom>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936CE6E5-8725-0CF6-6A2F-1B443F13BEA0}"/>
              </a:ext>
            </a:extLst>
          </p:cNvPr>
          <p:cNvSpPr txBox="1"/>
          <p:nvPr/>
        </p:nvSpPr>
        <p:spPr>
          <a:xfrm>
            <a:off x="2795953" y="4700037"/>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35" name="文本框 34">
            <a:extLst>
              <a:ext uri="{FF2B5EF4-FFF2-40B4-BE49-F238E27FC236}">
                <a16:creationId xmlns:a16="http://schemas.microsoft.com/office/drawing/2014/main" id="{0B4A1EAC-5FAB-A3E3-EE4F-46E169908C20}"/>
              </a:ext>
            </a:extLst>
          </p:cNvPr>
          <p:cNvSpPr txBox="1"/>
          <p:nvPr/>
        </p:nvSpPr>
        <p:spPr>
          <a:xfrm>
            <a:off x="2795953" y="4131736"/>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36" name="文本框 35">
            <a:extLst>
              <a:ext uri="{FF2B5EF4-FFF2-40B4-BE49-F238E27FC236}">
                <a16:creationId xmlns:a16="http://schemas.microsoft.com/office/drawing/2014/main" id="{FAF4C198-8891-A973-EC2A-D3F2C0775098}"/>
              </a:ext>
            </a:extLst>
          </p:cNvPr>
          <p:cNvSpPr txBox="1"/>
          <p:nvPr/>
        </p:nvSpPr>
        <p:spPr>
          <a:xfrm>
            <a:off x="2795953" y="3563439"/>
            <a:ext cx="399875" cy="457972"/>
          </a:xfrm>
          <a:prstGeom prst="rect">
            <a:avLst/>
          </a:prstGeom>
          <a:noFill/>
        </p:spPr>
        <p:txBody>
          <a:bodyPr wrap="none" rtlCol="0">
            <a:spAutoFit/>
          </a:bodyPr>
          <a:lstStyle/>
          <a:p>
            <a:pPr algn="l"/>
            <a:r>
              <a:rPr lang="en-US" altLang="zh-CN" dirty="0"/>
              <a:t>3</a:t>
            </a:r>
            <a:endParaRPr lang="zh-CN" altLang="en-US" dirty="0" err="1"/>
          </a:p>
        </p:txBody>
      </p:sp>
      <p:sp>
        <p:nvSpPr>
          <p:cNvPr id="37" name="文本框 36">
            <a:extLst>
              <a:ext uri="{FF2B5EF4-FFF2-40B4-BE49-F238E27FC236}">
                <a16:creationId xmlns:a16="http://schemas.microsoft.com/office/drawing/2014/main" id="{57A511A8-CA4F-979C-FDB7-537D2B3C7AFA}"/>
              </a:ext>
            </a:extLst>
          </p:cNvPr>
          <p:cNvSpPr txBox="1"/>
          <p:nvPr/>
        </p:nvSpPr>
        <p:spPr>
          <a:xfrm>
            <a:off x="2795953" y="2995141"/>
            <a:ext cx="399875" cy="457972"/>
          </a:xfrm>
          <a:prstGeom prst="rect">
            <a:avLst/>
          </a:prstGeom>
          <a:noFill/>
        </p:spPr>
        <p:txBody>
          <a:bodyPr wrap="none" rtlCol="0">
            <a:spAutoFit/>
          </a:bodyPr>
          <a:lstStyle/>
          <a:p>
            <a:pPr algn="l"/>
            <a:r>
              <a:rPr lang="en-US" altLang="zh-CN" dirty="0"/>
              <a:t>4</a:t>
            </a:r>
            <a:endParaRPr lang="zh-CN" altLang="en-US" dirty="0" err="1"/>
          </a:p>
        </p:txBody>
      </p:sp>
      <p:sp>
        <p:nvSpPr>
          <p:cNvPr id="38" name="文本框 37">
            <a:extLst>
              <a:ext uri="{FF2B5EF4-FFF2-40B4-BE49-F238E27FC236}">
                <a16:creationId xmlns:a16="http://schemas.microsoft.com/office/drawing/2014/main" id="{7EDA0B65-6A8A-E6E9-80F3-DBD08772AA45}"/>
              </a:ext>
            </a:extLst>
          </p:cNvPr>
          <p:cNvSpPr txBox="1"/>
          <p:nvPr/>
        </p:nvSpPr>
        <p:spPr>
          <a:xfrm>
            <a:off x="2795953" y="2426843"/>
            <a:ext cx="399875" cy="457972"/>
          </a:xfrm>
          <a:prstGeom prst="rect">
            <a:avLst/>
          </a:prstGeom>
          <a:noFill/>
        </p:spPr>
        <p:txBody>
          <a:bodyPr wrap="none" rtlCol="0">
            <a:spAutoFit/>
          </a:bodyPr>
          <a:lstStyle/>
          <a:p>
            <a:pPr algn="l"/>
            <a:r>
              <a:rPr lang="en-US" altLang="zh-CN" dirty="0"/>
              <a:t>5</a:t>
            </a:r>
            <a:endParaRPr lang="zh-CN" altLang="en-US" dirty="0" err="1"/>
          </a:p>
        </p:txBody>
      </p:sp>
      <p:sp>
        <p:nvSpPr>
          <p:cNvPr id="39" name="文本框 38">
            <a:extLst>
              <a:ext uri="{FF2B5EF4-FFF2-40B4-BE49-F238E27FC236}">
                <a16:creationId xmlns:a16="http://schemas.microsoft.com/office/drawing/2014/main" id="{ECF8E4EA-8C38-7067-61D1-077F12F2EF24}"/>
              </a:ext>
            </a:extLst>
          </p:cNvPr>
          <p:cNvSpPr txBox="1"/>
          <p:nvPr/>
        </p:nvSpPr>
        <p:spPr>
          <a:xfrm>
            <a:off x="2795953" y="1858545"/>
            <a:ext cx="399875" cy="457972"/>
          </a:xfrm>
          <a:prstGeom prst="rect">
            <a:avLst/>
          </a:prstGeom>
          <a:noFill/>
        </p:spPr>
        <p:txBody>
          <a:bodyPr wrap="none" rtlCol="0">
            <a:spAutoFit/>
          </a:bodyPr>
          <a:lstStyle/>
          <a:p>
            <a:pPr algn="l"/>
            <a:r>
              <a:rPr lang="en-US" altLang="zh-CN" dirty="0"/>
              <a:t>6</a:t>
            </a:r>
            <a:endParaRPr lang="zh-CN" altLang="en-US" dirty="0" err="1"/>
          </a:p>
        </p:txBody>
      </p:sp>
      <p:sp>
        <p:nvSpPr>
          <p:cNvPr id="40" name="文本框 39">
            <a:extLst>
              <a:ext uri="{FF2B5EF4-FFF2-40B4-BE49-F238E27FC236}">
                <a16:creationId xmlns:a16="http://schemas.microsoft.com/office/drawing/2014/main" id="{1997AFE4-BFBC-94CF-460B-1945294ABC50}"/>
              </a:ext>
            </a:extLst>
          </p:cNvPr>
          <p:cNvSpPr txBox="1"/>
          <p:nvPr/>
        </p:nvSpPr>
        <p:spPr>
          <a:xfrm>
            <a:off x="2795953" y="5265375"/>
            <a:ext cx="399875" cy="457972"/>
          </a:xfrm>
          <a:prstGeom prst="rect">
            <a:avLst/>
          </a:prstGeom>
          <a:noFill/>
        </p:spPr>
        <p:txBody>
          <a:bodyPr wrap="none" rtlCol="0">
            <a:spAutoFit/>
          </a:bodyPr>
          <a:lstStyle/>
          <a:p>
            <a:pPr algn="l"/>
            <a:r>
              <a:rPr lang="en-US" altLang="zh-CN" dirty="0"/>
              <a:t>0</a:t>
            </a:r>
            <a:endParaRPr lang="zh-CN" altLang="en-US" dirty="0" err="1"/>
          </a:p>
        </p:txBody>
      </p:sp>
      <p:cxnSp>
        <p:nvCxnSpPr>
          <p:cNvPr id="42" name="直接连接符 41">
            <a:extLst>
              <a:ext uri="{FF2B5EF4-FFF2-40B4-BE49-F238E27FC236}">
                <a16:creationId xmlns:a16="http://schemas.microsoft.com/office/drawing/2014/main" id="{7EF6E112-8220-D59B-088E-A089CF7313CA}"/>
              </a:ext>
            </a:extLst>
          </p:cNvPr>
          <p:cNvCxnSpPr>
            <a:cxnSpLocks/>
          </p:cNvCxnSpPr>
          <p:nvPr/>
        </p:nvCxnSpPr>
        <p:spPr>
          <a:xfrm>
            <a:off x="5265750" y="5480840"/>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23B61FD9-956D-B3A4-D750-D32A569AA640}"/>
              </a:ext>
            </a:extLst>
          </p:cNvPr>
          <p:cNvCxnSpPr>
            <a:cxnSpLocks/>
          </p:cNvCxnSpPr>
          <p:nvPr/>
        </p:nvCxnSpPr>
        <p:spPr>
          <a:xfrm>
            <a:off x="4275773" y="5465544"/>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6311815E-B2B5-ED28-3FE3-B5E1C81A65FF}"/>
              </a:ext>
            </a:extLst>
          </p:cNvPr>
          <p:cNvCxnSpPr>
            <a:cxnSpLocks/>
          </p:cNvCxnSpPr>
          <p:nvPr/>
        </p:nvCxnSpPr>
        <p:spPr>
          <a:xfrm>
            <a:off x="6255726" y="5488342"/>
            <a:ext cx="0" cy="181474"/>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DF7B132-FC7C-F548-1F97-0EFFB633DB5E}"/>
              </a:ext>
            </a:extLst>
          </p:cNvPr>
          <p:cNvCxnSpPr>
            <a:cxnSpLocks/>
          </p:cNvCxnSpPr>
          <p:nvPr/>
        </p:nvCxnSpPr>
        <p:spPr>
          <a:xfrm>
            <a:off x="7245703" y="5480840"/>
            <a:ext cx="0" cy="181474"/>
          </a:xfrm>
          <a:prstGeom prst="line">
            <a:avLst/>
          </a:prstGeom>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A000DA73-CE05-B07D-7BB3-D4841455D5FC}"/>
              </a:ext>
            </a:extLst>
          </p:cNvPr>
          <p:cNvSpPr txBox="1"/>
          <p:nvPr/>
        </p:nvSpPr>
        <p:spPr>
          <a:xfrm>
            <a:off x="4000191" y="5621072"/>
            <a:ext cx="645700" cy="457972"/>
          </a:xfrm>
          <a:prstGeom prst="rect">
            <a:avLst/>
          </a:prstGeom>
          <a:noFill/>
        </p:spPr>
        <p:txBody>
          <a:bodyPr wrap="none" rtlCol="0">
            <a:spAutoFit/>
          </a:bodyPr>
          <a:lstStyle/>
          <a:p>
            <a:pPr algn="l"/>
            <a:r>
              <a:rPr lang="en-US" altLang="zh-CN" dirty="0"/>
              <a:t>0.5</a:t>
            </a:r>
            <a:endParaRPr lang="zh-CN" altLang="en-US" dirty="0" err="1"/>
          </a:p>
        </p:txBody>
      </p:sp>
      <p:sp>
        <p:nvSpPr>
          <p:cNvPr id="48" name="文本框 47">
            <a:extLst>
              <a:ext uri="{FF2B5EF4-FFF2-40B4-BE49-F238E27FC236}">
                <a16:creationId xmlns:a16="http://schemas.microsoft.com/office/drawing/2014/main" id="{A3E28923-4BE7-DC84-4A83-9FB83DD7CE5D}"/>
              </a:ext>
            </a:extLst>
          </p:cNvPr>
          <p:cNvSpPr txBox="1"/>
          <p:nvPr/>
        </p:nvSpPr>
        <p:spPr>
          <a:xfrm>
            <a:off x="5082328" y="5617735"/>
            <a:ext cx="399875" cy="457972"/>
          </a:xfrm>
          <a:prstGeom prst="rect">
            <a:avLst/>
          </a:prstGeom>
          <a:noFill/>
        </p:spPr>
        <p:txBody>
          <a:bodyPr wrap="none" rtlCol="0">
            <a:spAutoFit/>
          </a:bodyPr>
          <a:lstStyle/>
          <a:p>
            <a:pPr algn="l"/>
            <a:r>
              <a:rPr lang="en-US" altLang="zh-CN" dirty="0"/>
              <a:t>1</a:t>
            </a:r>
            <a:endParaRPr lang="zh-CN" altLang="en-US" dirty="0" err="1"/>
          </a:p>
        </p:txBody>
      </p:sp>
      <p:sp>
        <p:nvSpPr>
          <p:cNvPr id="49" name="文本框 48">
            <a:extLst>
              <a:ext uri="{FF2B5EF4-FFF2-40B4-BE49-F238E27FC236}">
                <a16:creationId xmlns:a16="http://schemas.microsoft.com/office/drawing/2014/main" id="{91E79F2F-07E1-7B49-35BF-325BD1D38B44}"/>
              </a:ext>
            </a:extLst>
          </p:cNvPr>
          <p:cNvSpPr txBox="1"/>
          <p:nvPr/>
        </p:nvSpPr>
        <p:spPr>
          <a:xfrm>
            <a:off x="5973951" y="5614398"/>
            <a:ext cx="645700" cy="457972"/>
          </a:xfrm>
          <a:prstGeom prst="rect">
            <a:avLst/>
          </a:prstGeom>
          <a:noFill/>
        </p:spPr>
        <p:txBody>
          <a:bodyPr wrap="none" rtlCol="0">
            <a:spAutoFit/>
          </a:bodyPr>
          <a:lstStyle/>
          <a:p>
            <a:pPr algn="l"/>
            <a:r>
              <a:rPr lang="en-US" altLang="zh-CN" dirty="0"/>
              <a:t>1.5</a:t>
            </a:r>
            <a:endParaRPr lang="zh-CN" altLang="en-US" dirty="0" err="1"/>
          </a:p>
        </p:txBody>
      </p:sp>
      <p:sp>
        <p:nvSpPr>
          <p:cNvPr id="50" name="文本框 49">
            <a:extLst>
              <a:ext uri="{FF2B5EF4-FFF2-40B4-BE49-F238E27FC236}">
                <a16:creationId xmlns:a16="http://schemas.microsoft.com/office/drawing/2014/main" id="{408377C7-86E9-9248-4890-208C4850171F}"/>
              </a:ext>
            </a:extLst>
          </p:cNvPr>
          <p:cNvSpPr txBox="1"/>
          <p:nvPr/>
        </p:nvSpPr>
        <p:spPr>
          <a:xfrm>
            <a:off x="7056088" y="5611061"/>
            <a:ext cx="399875" cy="457972"/>
          </a:xfrm>
          <a:prstGeom prst="rect">
            <a:avLst/>
          </a:prstGeom>
          <a:noFill/>
        </p:spPr>
        <p:txBody>
          <a:bodyPr wrap="none" rtlCol="0">
            <a:spAutoFit/>
          </a:bodyPr>
          <a:lstStyle/>
          <a:p>
            <a:pPr algn="l"/>
            <a:r>
              <a:rPr lang="en-US" altLang="zh-CN" dirty="0"/>
              <a:t>2</a:t>
            </a:r>
            <a:endParaRPr lang="zh-CN" altLang="en-US" dirty="0" err="1"/>
          </a:p>
        </p:txBody>
      </p:sp>
      <p:sp>
        <p:nvSpPr>
          <p:cNvPr id="97" name="云形 96">
            <a:extLst>
              <a:ext uri="{FF2B5EF4-FFF2-40B4-BE49-F238E27FC236}">
                <a16:creationId xmlns:a16="http://schemas.microsoft.com/office/drawing/2014/main" id="{2C801B2F-F83E-DF85-9971-1B76ED7D2A72}"/>
              </a:ext>
            </a:extLst>
          </p:cNvPr>
          <p:cNvSpPr/>
          <p:nvPr/>
        </p:nvSpPr>
        <p:spPr>
          <a:xfrm>
            <a:off x="502760" y="2269679"/>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grpSp>
        <p:nvGrpSpPr>
          <p:cNvPr id="105" name="组合 104">
            <a:extLst>
              <a:ext uri="{FF2B5EF4-FFF2-40B4-BE49-F238E27FC236}">
                <a16:creationId xmlns:a16="http://schemas.microsoft.com/office/drawing/2014/main" id="{234AF275-6FB0-2B0A-0B90-EEB361AEA192}"/>
              </a:ext>
            </a:extLst>
          </p:cNvPr>
          <p:cNvGrpSpPr/>
          <p:nvPr/>
        </p:nvGrpSpPr>
        <p:grpSpPr>
          <a:xfrm>
            <a:off x="8489516" y="3229922"/>
            <a:ext cx="2429350" cy="2193347"/>
            <a:chOff x="8355163" y="2696234"/>
            <a:chExt cx="2429350" cy="2193347"/>
          </a:xfrm>
        </p:grpSpPr>
        <p:sp>
          <p:nvSpPr>
            <p:cNvPr id="57" name="矩形 56">
              <a:extLst>
                <a:ext uri="{FF2B5EF4-FFF2-40B4-BE49-F238E27FC236}">
                  <a16:creationId xmlns:a16="http://schemas.microsoft.com/office/drawing/2014/main" id="{10D7FE92-9CFC-E47C-8A3C-B634B496D309}"/>
                </a:ext>
              </a:extLst>
            </p:cNvPr>
            <p:cNvSpPr/>
            <p:nvPr/>
          </p:nvSpPr>
          <p:spPr>
            <a:xfrm>
              <a:off x="8355163" y="2696234"/>
              <a:ext cx="2347671" cy="219334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rPr>
                <a:t> </a:t>
              </a:r>
              <a:endParaRPr lang="zh-CN" altLang="en-US" sz="1400" dirty="0">
                <a:solidFill>
                  <a:schemeClr val="tx1"/>
                </a:solidFill>
              </a:endParaRPr>
            </a:p>
          </p:txBody>
        </p:sp>
        <p:sp>
          <p:nvSpPr>
            <p:cNvPr id="53" name="矩形 52">
              <a:extLst>
                <a:ext uri="{FF2B5EF4-FFF2-40B4-BE49-F238E27FC236}">
                  <a16:creationId xmlns:a16="http://schemas.microsoft.com/office/drawing/2014/main" id="{4ADADC1E-A1F2-A8B8-050B-D5CBED426DE7}"/>
                </a:ext>
              </a:extLst>
            </p:cNvPr>
            <p:cNvSpPr/>
            <p:nvPr/>
          </p:nvSpPr>
          <p:spPr>
            <a:xfrm>
              <a:off x="8468652" y="3199675"/>
              <a:ext cx="256218" cy="457200"/>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4" name="矩形 53">
              <a:extLst>
                <a:ext uri="{FF2B5EF4-FFF2-40B4-BE49-F238E27FC236}">
                  <a16:creationId xmlns:a16="http://schemas.microsoft.com/office/drawing/2014/main" id="{A7445DD8-A890-3CCF-1624-6720D0265012}"/>
                </a:ext>
              </a:extLst>
            </p:cNvPr>
            <p:cNvSpPr/>
            <p:nvPr/>
          </p:nvSpPr>
          <p:spPr>
            <a:xfrm>
              <a:off x="8468652" y="3775425"/>
              <a:ext cx="256218" cy="457200"/>
            </a:xfrm>
            <a:prstGeom prst="rect">
              <a:avLst/>
            </a:prstGeom>
            <a:solidFill>
              <a:schemeClr val="accent2"/>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5" name="矩形 54">
              <a:extLst>
                <a:ext uri="{FF2B5EF4-FFF2-40B4-BE49-F238E27FC236}">
                  <a16:creationId xmlns:a16="http://schemas.microsoft.com/office/drawing/2014/main" id="{C57F48E3-5988-FB55-8E74-3DF9F04E367C}"/>
                </a:ext>
              </a:extLst>
            </p:cNvPr>
            <p:cNvSpPr/>
            <p:nvPr/>
          </p:nvSpPr>
          <p:spPr>
            <a:xfrm>
              <a:off x="8468652" y="4351175"/>
              <a:ext cx="256218" cy="457200"/>
            </a:xfrm>
            <a:prstGeom prst="rect">
              <a:avLst/>
            </a:prstGeom>
            <a:solidFill>
              <a:schemeClr val="accent1"/>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chemeClr val="tx1"/>
                </a:solidFill>
              </a:endParaRPr>
            </a:p>
          </p:txBody>
        </p:sp>
        <p:sp>
          <p:nvSpPr>
            <p:cNvPr id="58" name="文本框 57">
              <a:extLst>
                <a:ext uri="{FF2B5EF4-FFF2-40B4-BE49-F238E27FC236}">
                  <a16:creationId xmlns:a16="http://schemas.microsoft.com/office/drawing/2014/main" id="{64E163E2-F516-964C-9AC9-37F88FA93439}"/>
                </a:ext>
              </a:extLst>
            </p:cNvPr>
            <p:cNvSpPr txBox="1"/>
            <p:nvPr/>
          </p:nvSpPr>
          <p:spPr>
            <a:xfrm>
              <a:off x="9023168" y="2704274"/>
              <a:ext cx="1011659" cy="369332"/>
            </a:xfrm>
            <a:prstGeom prst="rect">
              <a:avLst/>
            </a:prstGeom>
            <a:noFill/>
          </p:spPr>
          <p:txBody>
            <a:bodyPr wrap="square" rtlCol="0">
              <a:spAutoFit/>
            </a:bodyPr>
            <a:lstStyle/>
            <a:p>
              <a:pPr algn="l"/>
              <a:r>
                <a:rPr lang="en-US" altLang="zh-CN" dirty="0"/>
                <a:t>Legend</a:t>
              </a:r>
              <a:endParaRPr lang="zh-CN" altLang="en-US" dirty="0" err="1"/>
            </a:p>
          </p:txBody>
        </p:sp>
        <p:sp>
          <p:nvSpPr>
            <p:cNvPr id="102" name="文本框 101">
              <a:extLst>
                <a:ext uri="{FF2B5EF4-FFF2-40B4-BE49-F238E27FC236}">
                  <a16:creationId xmlns:a16="http://schemas.microsoft.com/office/drawing/2014/main" id="{2B52E42B-5D6A-F6FE-74E6-1ABEF645F7F1}"/>
                </a:ext>
              </a:extLst>
            </p:cNvPr>
            <p:cNvSpPr txBox="1"/>
            <p:nvPr/>
          </p:nvSpPr>
          <p:spPr>
            <a:xfrm>
              <a:off x="8720168" y="3135134"/>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3" name="文本框 102">
              <a:extLst>
                <a:ext uri="{FF2B5EF4-FFF2-40B4-BE49-F238E27FC236}">
                  <a16:creationId xmlns:a16="http://schemas.microsoft.com/office/drawing/2014/main" id="{0A7411A6-AB9F-0948-F56C-9DCFB280B580}"/>
                </a:ext>
              </a:extLst>
            </p:cNvPr>
            <p:cNvSpPr txBox="1"/>
            <p:nvPr/>
          </p:nvSpPr>
          <p:spPr>
            <a:xfrm>
              <a:off x="8720168" y="3719970"/>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sp>
          <p:nvSpPr>
            <p:cNvPr id="104" name="文本框 103">
              <a:extLst>
                <a:ext uri="{FF2B5EF4-FFF2-40B4-BE49-F238E27FC236}">
                  <a16:creationId xmlns:a16="http://schemas.microsoft.com/office/drawing/2014/main" id="{F658D417-FAAD-A5A5-E694-D43C09EB7966}"/>
                </a:ext>
              </a:extLst>
            </p:cNvPr>
            <p:cNvSpPr txBox="1"/>
            <p:nvPr/>
          </p:nvSpPr>
          <p:spPr>
            <a:xfrm>
              <a:off x="8720168" y="4304806"/>
              <a:ext cx="2064345" cy="584775"/>
            </a:xfrm>
            <a:prstGeom prst="rect">
              <a:avLst/>
            </a:prstGeom>
            <a:noFill/>
          </p:spPr>
          <p:txBody>
            <a:bodyPr wrap="square">
              <a:spAutoFit/>
            </a:bodyPr>
            <a:lstStyle/>
            <a:p>
              <a:pPr algn="ctr"/>
              <a:r>
                <a:rPr lang="en-US" altLang="zh-CN" sz="1400" dirty="0">
                  <a:solidFill>
                    <a:schemeClr val="tx1"/>
                  </a:solidFill>
                </a:rPr>
                <a:t>Charge power of charge unit 1 (EV 1</a:t>
              </a:r>
              <a:r>
                <a:rPr lang="en-US" altLang="zh-CN" sz="1800" dirty="0">
                  <a:solidFill>
                    <a:schemeClr val="tx1"/>
                  </a:solidFill>
                </a:rPr>
                <a:t>)</a:t>
              </a:r>
              <a:endParaRPr lang="zh-CN" altLang="en-US" sz="1800" dirty="0">
                <a:solidFill>
                  <a:schemeClr val="tx1"/>
                </a:solidFill>
              </a:endParaRPr>
            </a:p>
          </p:txBody>
        </p:sp>
      </p:grpSp>
      <p:sp>
        <p:nvSpPr>
          <p:cNvPr id="106" name="矩形 105">
            <a:extLst>
              <a:ext uri="{FF2B5EF4-FFF2-40B4-BE49-F238E27FC236}">
                <a16:creationId xmlns:a16="http://schemas.microsoft.com/office/drawing/2014/main" id="{1320177B-7353-34F3-6A2D-EAB5B010214C}"/>
              </a:ext>
            </a:extLst>
          </p:cNvPr>
          <p:cNvSpPr/>
          <p:nvPr/>
        </p:nvSpPr>
        <p:spPr>
          <a:xfrm>
            <a:off x="4293606" y="2053440"/>
            <a:ext cx="971150" cy="2267715"/>
          </a:xfrm>
          <a:prstGeom prst="rect">
            <a:avLst/>
          </a:prstGeom>
          <a:solidFill>
            <a:schemeClr val="accent4"/>
          </a:solidFill>
          <a:ln w="952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r>
              <a:rPr lang="en-US" altLang="zh-CN" sz="1400" dirty="0">
                <a:solidFill>
                  <a:schemeClr val="tx1"/>
                </a:solidFill>
              </a:rPr>
              <a:t>4kW</a:t>
            </a:r>
            <a:endParaRPr lang="zh-CN" altLang="en-US" sz="1400" dirty="0">
              <a:solidFill>
                <a:schemeClr val="tx1"/>
              </a:solidFill>
            </a:endParaRPr>
          </a:p>
        </p:txBody>
      </p:sp>
      <p:sp>
        <p:nvSpPr>
          <p:cNvPr id="107" name="云形 106">
            <a:extLst>
              <a:ext uri="{FF2B5EF4-FFF2-40B4-BE49-F238E27FC236}">
                <a16:creationId xmlns:a16="http://schemas.microsoft.com/office/drawing/2014/main" id="{F8961455-46EB-5539-82A0-BFC628671A46}"/>
              </a:ext>
            </a:extLst>
          </p:cNvPr>
          <p:cNvSpPr/>
          <p:nvPr/>
        </p:nvSpPr>
        <p:spPr>
          <a:xfrm>
            <a:off x="2079571" y="2950788"/>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cxnSp>
        <p:nvCxnSpPr>
          <p:cNvPr id="20" name="直接连接符 19">
            <a:extLst>
              <a:ext uri="{FF2B5EF4-FFF2-40B4-BE49-F238E27FC236}">
                <a16:creationId xmlns:a16="http://schemas.microsoft.com/office/drawing/2014/main" id="{FA2007B7-027A-D4DA-1D37-73E8F4AA9ACC}"/>
              </a:ext>
            </a:extLst>
          </p:cNvPr>
          <p:cNvCxnSpPr>
            <a:cxnSpLocks/>
          </p:cNvCxnSpPr>
          <p:nvPr/>
        </p:nvCxnSpPr>
        <p:spPr>
          <a:xfrm>
            <a:off x="3285796" y="2049086"/>
            <a:ext cx="5056617" cy="16842"/>
          </a:xfrm>
          <a:prstGeom prst="line">
            <a:avLst/>
          </a:prstGeom>
          <a:ln w="28575">
            <a:solidFill>
              <a:srgbClr val="C00000"/>
            </a:solidFill>
            <a:prstDash val="dash"/>
          </a:ln>
        </p:spPr>
        <p:style>
          <a:lnRef idx="1">
            <a:schemeClr val="accent5"/>
          </a:lnRef>
          <a:fillRef idx="0">
            <a:schemeClr val="accent5"/>
          </a:fillRef>
          <a:effectRef idx="0">
            <a:schemeClr val="accent5"/>
          </a:effectRef>
          <a:fontRef idx="minor">
            <a:schemeClr val="tx1"/>
          </a:fontRef>
        </p:style>
      </p:cxnSp>
      <p:sp>
        <p:nvSpPr>
          <p:cNvPr id="23" name="文本框 22">
            <a:extLst>
              <a:ext uri="{FF2B5EF4-FFF2-40B4-BE49-F238E27FC236}">
                <a16:creationId xmlns:a16="http://schemas.microsoft.com/office/drawing/2014/main" id="{442E3922-D099-C81A-4E19-47116366481D}"/>
              </a:ext>
            </a:extLst>
          </p:cNvPr>
          <p:cNvSpPr txBox="1"/>
          <p:nvPr/>
        </p:nvSpPr>
        <p:spPr>
          <a:xfrm>
            <a:off x="3971061" y="1536636"/>
            <a:ext cx="4169188" cy="457972"/>
          </a:xfrm>
          <a:prstGeom prst="rect">
            <a:avLst/>
          </a:prstGeom>
          <a:noFill/>
        </p:spPr>
        <p:txBody>
          <a:bodyPr wrap="none" rtlCol="0">
            <a:spAutoFit/>
          </a:bodyPr>
          <a:lstStyle/>
          <a:p>
            <a:pPr algn="l"/>
            <a:r>
              <a:rPr lang="en-US" altLang="zh-CN" dirty="0"/>
              <a:t>Power limit (6kW for example)</a:t>
            </a:r>
            <a:endParaRPr lang="zh-CN" altLang="en-US" dirty="0" err="1"/>
          </a:p>
        </p:txBody>
      </p:sp>
      <p:grpSp>
        <p:nvGrpSpPr>
          <p:cNvPr id="110" name="组合 109">
            <a:extLst>
              <a:ext uri="{FF2B5EF4-FFF2-40B4-BE49-F238E27FC236}">
                <a16:creationId xmlns:a16="http://schemas.microsoft.com/office/drawing/2014/main" id="{3F397671-A6E9-0346-5182-15BD47361B3A}"/>
              </a:ext>
            </a:extLst>
          </p:cNvPr>
          <p:cNvGrpSpPr/>
          <p:nvPr/>
        </p:nvGrpSpPr>
        <p:grpSpPr>
          <a:xfrm>
            <a:off x="6137609" y="930412"/>
            <a:ext cx="2249192" cy="605865"/>
            <a:chOff x="7950926" y="1210491"/>
            <a:chExt cx="2249192" cy="605865"/>
          </a:xfrm>
        </p:grpSpPr>
        <p:sp>
          <p:nvSpPr>
            <p:cNvPr id="108" name="乘号 107">
              <a:extLst>
                <a:ext uri="{FF2B5EF4-FFF2-40B4-BE49-F238E27FC236}">
                  <a16:creationId xmlns:a16="http://schemas.microsoft.com/office/drawing/2014/main" id="{1610CB27-BBBF-225F-825B-A8BDA8368315}"/>
                </a:ext>
              </a:extLst>
            </p:cNvPr>
            <p:cNvSpPr/>
            <p:nvPr/>
          </p:nvSpPr>
          <p:spPr>
            <a:xfrm>
              <a:off x="7950926" y="1210491"/>
              <a:ext cx="538590" cy="605865"/>
            </a:xfrm>
            <a:prstGeom prst="mathMultiply">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dk1"/>
            </a:fontRef>
          </p:style>
          <p:txBody>
            <a:bodyPr rtlCol="0" anchor="ctr"/>
            <a:lstStyle/>
            <a:p>
              <a:pPr algn="ctr"/>
              <a:endParaRPr lang="zh-CN" altLang="en-US" sz="1400" dirty="0">
                <a:solidFill>
                  <a:srgbClr val="FF0000"/>
                </a:solidFill>
              </a:endParaRPr>
            </a:p>
          </p:txBody>
        </p:sp>
        <p:sp>
          <p:nvSpPr>
            <p:cNvPr id="109" name="文本框 108">
              <a:extLst>
                <a:ext uri="{FF2B5EF4-FFF2-40B4-BE49-F238E27FC236}">
                  <a16:creationId xmlns:a16="http://schemas.microsoft.com/office/drawing/2014/main" id="{EFF2C380-5797-C243-E462-D91433260D3D}"/>
                </a:ext>
              </a:extLst>
            </p:cNvPr>
            <p:cNvSpPr txBox="1"/>
            <p:nvPr/>
          </p:nvSpPr>
          <p:spPr>
            <a:xfrm>
              <a:off x="8386801" y="1331370"/>
              <a:ext cx="1813317" cy="369332"/>
            </a:xfrm>
            <a:prstGeom prst="rect">
              <a:avLst/>
            </a:prstGeom>
            <a:noFill/>
          </p:spPr>
          <p:txBody>
            <a:bodyPr wrap="none" rtlCol="0">
              <a:spAutoFit/>
            </a:bodyPr>
            <a:lstStyle/>
            <a:p>
              <a:pPr algn="l"/>
              <a:r>
                <a:rPr lang="en-US" altLang="zh-CN" dirty="0">
                  <a:solidFill>
                    <a:srgbClr val="C00000"/>
                  </a:solidFill>
                </a:rPr>
                <a:t>Exceed the limit</a:t>
              </a:r>
              <a:endParaRPr lang="zh-CN" altLang="en-US" dirty="0" err="1">
                <a:solidFill>
                  <a:srgbClr val="C00000"/>
                </a:solidFill>
              </a:endParaRPr>
            </a:p>
          </p:txBody>
        </p:sp>
      </p:grpSp>
    </p:spTree>
    <p:extLst>
      <p:ext uri="{BB962C8B-B14F-4D97-AF65-F5344CB8AC3E}">
        <p14:creationId xmlns:p14="http://schemas.microsoft.com/office/powerpoint/2010/main" val="32205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2.22222E-6 L 0.09375 -0.00787 " pathEditMode="relative" rAng="0" ptsTypes="AA">
                                      <p:cBhvr>
                                        <p:cTn id="6" dur="2000" fill="hold"/>
                                        <p:tgtEl>
                                          <p:spTgt spid="107"/>
                                        </p:tgtEl>
                                        <p:attrNameLst>
                                          <p:attrName>ppt_x</p:attrName>
                                          <p:attrName>ppt_y</p:attrName>
                                        </p:attrNameLst>
                                      </p:cBhvr>
                                      <p:rCtr x="4688" y="-394"/>
                                    </p:animMotion>
                                  </p:childTnLst>
                                </p:cTn>
                              </p:par>
                              <p:par>
                                <p:cTn id="7" presetID="42" presetClass="path" presetSubtype="0" accel="50000" decel="50000" fill="hold" grpId="0" nodeType="withEffect">
                                  <p:stCondLst>
                                    <p:cond delay="0"/>
                                  </p:stCondLst>
                                  <p:childTnLst>
                                    <p:animMotion origin="layout" path="M 2.70833E-6 -3.7037E-7 L 0.08112 0.00046 " pathEditMode="relative" rAng="0" ptsTypes="AA">
                                      <p:cBhvr>
                                        <p:cTn id="8" dur="2000" fill="hold"/>
                                        <p:tgtEl>
                                          <p:spTgt spid="18"/>
                                        </p:tgtEl>
                                        <p:attrNameLst>
                                          <p:attrName>ppt_x</p:attrName>
                                          <p:attrName>ppt_y</p:attrName>
                                        </p:attrNameLst>
                                      </p:cBhvr>
                                      <p:rCtr x="4049" y="23"/>
                                    </p:animMotion>
                                  </p:childTnLst>
                                </p:cTn>
                              </p:par>
                              <p:par>
                                <p:cTn id="9" presetID="42" presetClass="path" presetSubtype="0" accel="50000" decel="50000" fill="hold" grpId="0" nodeType="withEffect">
                                  <p:stCondLst>
                                    <p:cond delay="0"/>
                                  </p:stCondLst>
                                  <p:childTnLst>
                                    <p:animMotion origin="layout" path="M 2.91667E-6 -4.81481E-6 L 0.07968 -0.1662 " pathEditMode="relative" rAng="0" ptsTypes="AA">
                                      <p:cBhvr>
                                        <p:cTn id="10" dur="2000" fill="hold"/>
                                        <p:tgtEl>
                                          <p:spTgt spid="106"/>
                                        </p:tgtEl>
                                        <p:attrNameLst>
                                          <p:attrName>ppt_x</p:attrName>
                                          <p:attrName>ppt_y</p:attrName>
                                        </p:attrNameLst>
                                      </p:cBhvr>
                                      <p:rCtr x="3984" y="-8310"/>
                                    </p:animMotion>
                                  </p:childTnLst>
                                </p:cTn>
                              </p:par>
                              <p:par>
                                <p:cTn id="11" presetID="42" presetClass="path" presetSubtype="0" accel="50000" decel="50000" fill="hold" grpId="0" nodeType="withEffect">
                                  <p:stCondLst>
                                    <p:cond delay="0"/>
                                  </p:stCondLst>
                                  <p:childTnLst>
                                    <p:animMotion origin="layout" path="M -1.04167E-6 1.48148E-6 L 0.07969 0.00069 " pathEditMode="relative" rAng="0" ptsTypes="AA">
                                      <p:cBhvr>
                                        <p:cTn id="12" dur="2000" fill="hold"/>
                                        <p:tgtEl>
                                          <p:spTgt spid="26"/>
                                        </p:tgtEl>
                                        <p:attrNameLst>
                                          <p:attrName>ppt_x</p:attrName>
                                          <p:attrName>ppt_y</p:attrName>
                                        </p:attrNameLst>
                                      </p:cBhvr>
                                      <p:rCtr x="3984" y="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106"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93CDC0-8FE8-C30F-891E-437A7D13F006}"/>
              </a:ext>
            </a:extLst>
          </p:cNvPr>
          <p:cNvSpPr>
            <a:spLocks noGrp="1"/>
          </p:cNvSpPr>
          <p:nvPr>
            <p:ph type="title"/>
          </p:nvPr>
        </p:nvSpPr>
        <p:spPr/>
        <p:txBody>
          <a:bodyPr/>
          <a:lstStyle/>
          <a:p>
            <a:r>
              <a:rPr lang="en-US" altLang="zh-CN" sz="2800" dirty="0">
                <a:solidFill>
                  <a:srgbClr val="000000"/>
                </a:solidFill>
                <a:latin typeface="Arial"/>
              </a:rPr>
              <a:t>Trim of plan</a:t>
            </a:r>
            <a:br>
              <a:rPr lang="en-US" altLang="zh-CN" sz="2800" dirty="0">
                <a:solidFill>
                  <a:srgbClr val="000000"/>
                </a:solidFill>
                <a:latin typeface="Arial"/>
              </a:rPr>
            </a:br>
            <a:endParaRPr lang="zh-CN" altLang="en-US" dirty="0"/>
          </a:p>
        </p:txBody>
      </p:sp>
      <p:sp>
        <p:nvSpPr>
          <p:cNvPr id="5" name="页脚占位符 4">
            <a:extLst>
              <a:ext uri="{FF2B5EF4-FFF2-40B4-BE49-F238E27FC236}">
                <a16:creationId xmlns:a16="http://schemas.microsoft.com/office/drawing/2014/main" id="{CB9C53AE-B327-75D2-5AA9-1055C9C7BD90}"/>
              </a:ext>
            </a:extLst>
          </p:cNvPr>
          <p:cNvSpPr>
            <a:spLocks noGrp="1"/>
          </p:cNvSpPr>
          <p:nvPr>
            <p:ph type="ftr" sz="quarter" idx="3"/>
          </p:nvPr>
        </p:nvSpPr>
        <p:spPr/>
        <p:txBody>
          <a:bodyPr/>
          <a:lstStyle/>
          <a:p>
            <a:pPr>
              <a:defRPr/>
            </a:pPr>
            <a:r>
              <a:rPr lang="en-US" dirty="0"/>
              <a:t>Charging Station Upgrade to OCPP Communication for Smart Charging</a:t>
            </a:r>
            <a:r>
              <a:rPr lang="de-DE" dirty="0"/>
              <a:t>  |  Name des/der Referierenden  |  10.10.2024  | </a:t>
            </a:r>
            <a:endParaRPr lang="en-GB" dirty="0"/>
          </a:p>
        </p:txBody>
      </p:sp>
      <p:sp>
        <p:nvSpPr>
          <p:cNvPr id="6" name="灯片编号占位符 5">
            <a:extLst>
              <a:ext uri="{FF2B5EF4-FFF2-40B4-BE49-F238E27FC236}">
                <a16:creationId xmlns:a16="http://schemas.microsoft.com/office/drawing/2014/main" id="{AE50EDCB-1D58-4085-3CFA-AC21FAEE311B}"/>
              </a:ext>
            </a:extLst>
          </p:cNvPr>
          <p:cNvSpPr>
            <a:spLocks noGrp="1"/>
          </p:cNvSpPr>
          <p:nvPr>
            <p:ph type="sldNum" sz="quarter" idx="4"/>
          </p:nvPr>
        </p:nvSpPr>
        <p:spPr/>
        <p:txBody>
          <a:bodyPr/>
          <a:lstStyle/>
          <a:p>
            <a:fld id="{9D14B223-4EE8-42EF-A124-AE991960464B}" type="slidenum">
              <a:rPr lang="de-DE" smtClean="0"/>
              <a:pPr/>
              <a:t>9</a:t>
            </a:fld>
            <a:endParaRPr lang="de-DE" dirty="0"/>
          </a:p>
        </p:txBody>
      </p:sp>
      <p:sp>
        <p:nvSpPr>
          <p:cNvPr id="8" name="矩形 7">
            <a:extLst>
              <a:ext uri="{FF2B5EF4-FFF2-40B4-BE49-F238E27FC236}">
                <a16:creationId xmlns:a16="http://schemas.microsoft.com/office/drawing/2014/main" id="{EDF2E336-D830-BC56-C744-BC38CE68EF8A}"/>
              </a:ext>
            </a:extLst>
          </p:cNvPr>
          <p:cNvSpPr/>
          <p:nvPr/>
        </p:nvSpPr>
        <p:spPr>
          <a:xfrm>
            <a:off x="2295670" y="3736489"/>
            <a:ext cx="4138584" cy="45629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9" name="矩形 8">
            <a:extLst>
              <a:ext uri="{FF2B5EF4-FFF2-40B4-BE49-F238E27FC236}">
                <a16:creationId xmlns:a16="http://schemas.microsoft.com/office/drawing/2014/main" id="{A8C0B86C-C48A-0966-421B-94E04379F482}"/>
              </a:ext>
            </a:extLst>
          </p:cNvPr>
          <p:cNvSpPr/>
          <p:nvPr/>
        </p:nvSpPr>
        <p:spPr>
          <a:xfrm>
            <a:off x="5983619" y="3200855"/>
            <a:ext cx="3575302" cy="456290"/>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New schedule</a:t>
            </a:r>
            <a:endParaRPr lang="zh-CN" altLang="en-US" dirty="0"/>
          </a:p>
        </p:txBody>
      </p:sp>
      <p:cxnSp>
        <p:nvCxnSpPr>
          <p:cNvPr id="10" name="直接箭头连接符 9">
            <a:extLst>
              <a:ext uri="{FF2B5EF4-FFF2-40B4-BE49-F238E27FC236}">
                <a16:creationId xmlns:a16="http://schemas.microsoft.com/office/drawing/2014/main" id="{F302E8A0-D01C-C353-7F57-E8109DB67F05}"/>
              </a:ext>
            </a:extLst>
          </p:cNvPr>
          <p:cNvCxnSpPr>
            <a:cxnSpLocks/>
          </p:cNvCxnSpPr>
          <p:nvPr/>
        </p:nvCxnSpPr>
        <p:spPr>
          <a:xfrm>
            <a:off x="1697431" y="420283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04DCBBC-DAEB-20E6-42BE-FB45A27161AD}"/>
              </a:ext>
            </a:extLst>
          </p:cNvPr>
          <p:cNvSpPr txBox="1"/>
          <p:nvPr/>
        </p:nvSpPr>
        <p:spPr>
          <a:xfrm>
            <a:off x="9387535" y="4202831"/>
            <a:ext cx="689035" cy="369332"/>
          </a:xfrm>
          <a:prstGeom prst="rect">
            <a:avLst/>
          </a:prstGeom>
          <a:noFill/>
        </p:spPr>
        <p:txBody>
          <a:bodyPr wrap="none" rtlCol="0">
            <a:spAutoFit/>
          </a:bodyPr>
          <a:lstStyle/>
          <a:p>
            <a:r>
              <a:rPr lang="en-US" altLang="zh-CN" dirty="0"/>
              <a:t>Time</a:t>
            </a:r>
            <a:endParaRPr lang="zh-CN" altLang="en-US" dirty="0"/>
          </a:p>
        </p:txBody>
      </p:sp>
      <p:cxnSp>
        <p:nvCxnSpPr>
          <p:cNvPr id="12" name="直接箭头连接符 11">
            <a:extLst>
              <a:ext uri="{FF2B5EF4-FFF2-40B4-BE49-F238E27FC236}">
                <a16:creationId xmlns:a16="http://schemas.microsoft.com/office/drawing/2014/main" id="{FA469640-3822-82A9-713F-C8004A775BAE}"/>
              </a:ext>
            </a:extLst>
          </p:cNvPr>
          <p:cNvCxnSpPr/>
          <p:nvPr/>
        </p:nvCxnSpPr>
        <p:spPr>
          <a:xfrm>
            <a:off x="5089855" y="337251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3BC6745-2D32-2C62-3211-6B3B92A1AEEC}"/>
              </a:ext>
            </a:extLst>
          </p:cNvPr>
          <p:cNvSpPr txBox="1"/>
          <p:nvPr/>
        </p:nvSpPr>
        <p:spPr>
          <a:xfrm>
            <a:off x="4745337" y="2818516"/>
            <a:ext cx="646331" cy="369332"/>
          </a:xfrm>
          <a:prstGeom prst="rect">
            <a:avLst/>
          </a:prstGeom>
          <a:noFill/>
        </p:spPr>
        <p:txBody>
          <a:bodyPr wrap="none" rtlCol="0">
            <a:spAutoFit/>
          </a:bodyPr>
          <a:lstStyle/>
          <a:p>
            <a:r>
              <a:rPr lang="en-US" altLang="zh-CN" dirty="0"/>
              <a:t>Now</a:t>
            </a:r>
            <a:endParaRPr lang="zh-CN" altLang="en-US" dirty="0"/>
          </a:p>
        </p:txBody>
      </p:sp>
      <p:cxnSp>
        <p:nvCxnSpPr>
          <p:cNvPr id="14" name="直接箭头连接符 13">
            <a:extLst>
              <a:ext uri="{FF2B5EF4-FFF2-40B4-BE49-F238E27FC236}">
                <a16:creationId xmlns:a16="http://schemas.microsoft.com/office/drawing/2014/main" id="{DD0C3024-453D-0C62-55E2-EFBAD89D9F86}"/>
              </a:ext>
            </a:extLst>
          </p:cNvPr>
          <p:cNvCxnSpPr>
            <a:cxnSpLocks/>
          </p:cNvCxnSpPr>
          <p:nvPr/>
        </p:nvCxnSpPr>
        <p:spPr>
          <a:xfrm>
            <a:off x="5931103" y="324225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3D521EA-291C-C404-2D64-7E8AB5DEAFF3}"/>
              </a:ext>
            </a:extLst>
          </p:cNvPr>
          <p:cNvSpPr txBox="1"/>
          <p:nvPr/>
        </p:nvSpPr>
        <p:spPr>
          <a:xfrm>
            <a:off x="5956659" y="2466089"/>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grpSp>
        <p:nvGrpSpPr>
          <p:cNvPr id="33" name="组合 32">
            <a:extLst>
              <a:ext uri="{FF2B5EF4-FFF2-40B4-BE49-F238E27FC236}">
                <a16:creationId xmlns:a16="http://schemas.microsoft.com/office/drawing/2014/main" id="{C86E3B6A-D2BC-B20C-F491-95DF5EAA9344}"/>
              </a:ext>
            </a:extLst>
          </p:cNvPr>
          <p:cNvGrpSpPr/>
          <p:nvPr/>
        </p:nvGrpSpPr>
        <p:grpSpPr>
          <a:xfrm>
            <a:off x="917029" y="2259291"/>
            <a:ext cx="3085837" cy="658349"/>
            <a:chOff x="639532" y="3205458"/>
            <a:chExt cx="3085837" cy="658349"/>
          </a:xfrm>
        </p:grpSpPr>
        <p:sp>
          <p:nvSpPr>
            <p:cNvPr id="25" name="文本框 24">
              <a:extLst>
                <a:ext uri="{FF2B5EF4-FFF2-40B4-BE49-F238E27FC236}">
                  <a16:creationId xmlns:a16="http://schemas.microsoft.com/office/drawing/2014/main" id="{4A94251B-3DE3-82AF-67C8-C049C9955003}"/>
                </a:ext>
              </a:extLst>
            </p:cNvPr>
            <p:cNvSpPr txBox="1"/>
            <p:nvPr/>
          </p:nvSpPr>
          <p:spPr>
            <a:xfrm>
              <a:off x="1104139" y="3205458"/>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pic>
          <p:nvPicPr>
            <p:cNvPr id="31" name="图形 30" descr="信封 纯色填充">
              <a:extLst>
                <a:ext uri="{FF2B5EF4-FFF2-40B4-BE49-F238E27FC236}">
                  <a16:creationId xmlns:a16="http://schemas.microsoft.com/office/drawing/2014/main" id="{2D0C6967-035E-8294-9CA7-31BCB04DA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532" y="3412739"/>
              <a:ext cx="451068" cy="451068"/>
            </a:xfrm>
            <a:prstGeom prst="rect">
              <a:avLst/>
            </a:prstGeom>
          </p:spPr>
        </p:pic>
        <p:sp>
          <p:nvSpPr>
            <p:cNvPr id="32" name="箭头: 下 31">
              <a:extLst>
                <a:ext uri="{FF2B5EF4-FFF2-40B4-BE49-F238E27FC236}">
                  <a16:creationId xmlns:a16="http://schemas.microsoft.com/office/drawing/2014/main" id="{1942CA8E-4B08-7ED4-D4A2-89BB58BE2A6B}"/>
                </a:ext>
              </a:extLst>
            </p:cNvPr>
            <p:cNvSpPr/>
            <p:nvPr/>
          </p:nvSpPr>
          <p:spPr>
            <a:xfrm>
              <a:off x="771176" y="3280376"/>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34" name="箭头: 手杖形 33">
            <a:extLst>
              <a:ext uri="{FF2B5EF4-FFF2-40B4-BE49-F238E27FC236}">
                <a16:creationId xmlns:a16="http://schemas.microsoft.com/office/drawing/2014/main" id="{E46A15C5-F4D9-46DF-9CEB-754B0B0C2111}"/>
              </a:ext>
            </a:extLst>
          </p:cNvPr>
          <p:cNvSpPr/>
          <p:nvPr/>
        </p:nvSpPr>
        <p:spPr>
          <a:xfrm>
            <a:off x="4059044" y="2385983"/>
            <a:ext cx="891317"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055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08333E-7 0 L 2.08333E-7 0.07847 " pathEditMode="relative" rAng="0" ptsTypes="AA">
                                      <p:cBhvr>
                                        <p:cTn id="33" dur="2000" fill="hold"/>
                                        <p:tgtEl>
                                          <p:spTgt spid="9"/>
                                        </p:tgtEl>
                                        <p:attrNameLst>
                                          <p:attrName>ppt_x</p:attrName>
                                          <p:attrName>ppt_y</p:attrName>
                                        </p:attrNameLst>
                                      </p:cBhvr>
                                      <p:rCtr x="0" y="3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p:bldP spid="34" grpId="0" animBg="1"/>
    </p:bldLst>
  </p:timing>
</p:sld>
</file>

<file path=ppt/theme/theme1.xml><?xml version="1.0" encoding="utf-8"?>
<a:theme xmlns:a="http://schemas.openxmlformats.org/drawingml/2006/main"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dk1"/>
        </a:fontRef>
      </a:style>
    </a:spDef>
    <a:txDef>
      <a:spPr>
        <a:noFill/>
      </a:spPr>
      <a:bodyPr wrap="none" rtlCol="0">
        <a:spAutoFit/>
      </a:bodyPr>
      <a:lstStyle>
        <a:defPPr algn="l">
          <a:defRPr sz="1400" dirty="0" err="1" smtClean="0"/>
        </a:defPPr>
      </a:lstStyle>
    </a:txDef>
  </a:objectDefaults>
  <a:extraClrSchemeLst/>
  <a:extLst>
    <a:ext uri="{05A4C25C-085E-4340-85A3-A5531E510DB2}">
      <thm15:themeFamily xmlns:thm15="http://schemas.microsoft.com/office/thememl/2012/main" name="190821_Fachgebiete_16_9" id="{4167EB80-7A57-45AC-87C0-9710C95596CB}" vid="{AE9E3739-18FD-458E-840A-3D2AFF87B7F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537</TotalTime>
  <Words>1543</Words>
  <Application>Microsoft Office PowerPoint</Application>
  <PresentationFormat>宽屏</PresentationFormat>
  <Paragraphs>259</Paragraphs>
  <Slides>12</Slides>
  <Notes>12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Wingdings</vt:lpstr>
      <vt:lpstr>IMS_16_9</vt:lpstr>
      <vt:lpstr>System components</vt:lpstr>
      <vt:lpstr>Hardware</vt:lpstr>
      <vt:lpstr>Main functional components </vt:lpstr>
      <vt:lpstr>Main functional components </vt:lpstr>
      <vt:lpstr>Charge modes </vt:lpstr>
      <vt:lpstr>Detailed charging steps </vt:lpstr>
      <vt:lpstr>Trim of plan – Influence of delay </vt:lpstr>
      <vt:lpstr>Trim of plan – Influence of delay </vt:lpstr>
      <vt:lpstr>Trim of plan </vt:lpstr>
      <vt:lpstr>Trim of plan </vt:lpstr>
      <vt:lpstr>Trim of plan – Influence of delay </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IMS Medienbüro</dc:creator>
  <cp:lastModifiedBy>雨男 蒋</cp:lastModifiedBy>
  <cp:revision>59</cp:revision>
  <dcterms:created xsi:type="dcterms:W3CDTF">2019-08-29T13:29:49Z</dcterms:created>
  <dcterms:modified xsi:type="dcterms:W3CDTF">2025-05-10T14:24:33Z</dcterms:modified>
</cp:coreProperties>
</file>